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Masters/slideMaster2.xml" ContentType="application/vnd.openxmlformats-officedocument.presentationml.slideMaster+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Masters/slideMaster3.xml" ContentType="application/vnd.openxmlformats-officedocument.presentationml.slideMaster+xml"/>
  <Override PartName="/ppt/theme/theme3.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slides/slide3.xml" ContentType="application/vnd.openxmlformats-officedocument.presentationml.slide+xml"/>
  <Override PartName="/ppt/notesSlides/notesSlide3.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slides/slide4.xml" ContentType="application/vnd.openxmlformats-officedocument.presentationml.slide+xml"/>
  <Override PartName="/ppt/notesSlides/notesSlide4.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slides/slide5.xml" ContentType="application/vnd.openxmlformats-officedocument.presentationml.slide+xml"/>
  <Override PartName="/ppt/notesSlides/notesSlide5.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slides/slide6.xml" ContentType="application/vnd.openxmlformats-officedocument.presentationml.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slides/slide7.xml" ContentType="application/vnd.openxmlformats-officedocument.presentationml.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slides/slide8.xml" ContentType="application/vnd.openxmlformats-officedocument.presentationml.slide+xml"/>
  <Override PartName="/ppt/notesSlides/notesSlide6.xml" ContentType="application/vnd.openxmlformats-officedocument.presentationml.notesSlide+xml"/>
  <Override PartName="/ppt/tags/tag53.xml" ContentType="application/vnd.openxmlformats-officedocument.presentationml.tags+xml"/>
  <Override PartName="/ppt/slides/slide9.xml" ContentType="application/vnd.openxmlformats-officedocument.presentationml.slide+xml"/>
  <Override PartName="/ppt/notesSlides/notesSlide7.xml" ContentType="application/vnd.openxmlformats-officedocument.presentationml.notesSlide+xml"/>
  <Override PartName="/ppt/tags/tag54.xml" ContentType="application/vnd.openxmlformats-officedocument.presentationml.tags+xml"/>
  <Override PartName="/ppt/slides/slide10.xml" ContentType="application/vnd.openxmlformats-officedocument.presentationml.slide+xml"/>
  <Override PartName="/ppt/notesSlides/notesSlide8.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slides/slide11.xml" ContentType="application/vnd.openxmlformats-officedocument.presentationml.slide+xml"/>
  <Override PartName="/ppt/notesMasters/notesMaster1.xml" ContentType="application/vnd.openxmlformats-officedocument.presentationml.notesMaster+xml"/>
  <Override PartName="/ppt/theme/theme4.xml" ContentType="application/vnd.openxmlformats-officedocument.theme+xml"/>
  <Override PartName="/ppt/handoutMasters/handoutMaster1.xml" ContentType="application/vnd.openxmlformats-officedocument.presentationml.handoutMaster+xml"/>
  <Override PartName="/ppt/theme/theme5.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commentAuthors.xml" ContentType="application/vnd.openxmlformats-officedocument.presentationml.commentAuthor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tags/tag60.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6" r:id="rId4"/>
  </p:sldMasterIdLst>
  <p:notesMasterIdLst>
    <p:notesMasterId r:id="rId6"/>
  </p:notesMasterIdLst>
  <p:handoutMasterIdLst>
    <p:handoutMasterId r:id="rId17"/>
  </p:handoutMasterIdLst>
  <p:sldIdLst>
    <p:sldId id="258" r:id="rId5"/>
    <p:sldId id="808" r:id="rId7"/>
    <p:sldId id="719" r:id="rId8"/>
    <p:sldId id="800" r:id="rId9"/>
    <p:sldId id="812" r:id="rId10"/>
    <p:sldId id="799" r:id="rId11"/>
    <p:sldId id="809" r:id="rId12"/>
    <p:sldId id="772" r:id="rId13"/>
    <p:sldId id="811" r:id="rId14"/>
    <p:sldId id="810" r:id="rId15"/>
    <p:sldId id="257" r:id="rId16"/>
  </p:sldIdLst>
  <p:sldSz cx="12192000" cy="6858000"/>
  <p:notesSz cx="7103745" cy="10234295"/>
  <p:custDataLst>
    <p:tags r:id="rId2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31" userDrawn="1">
          <p15:clr>
            <a:srgbClr val="A4A3A4"/>
          </p15:clr>
        </p15:guide>
        <p15:guide id="2" pos="372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1" clrIdx="0"/>
  <p:cmAuthor id="2" name="作者" initials="A" lastIdx="0" clrIdx="1"/>
  <p:cmAuthor id="0" name="User" initials="U" lastIdx="1" clrIdx="0"/>
  <p:cmAuthor id="3" name="曾裕生" initials="曾" lastIdx="1" clrIdx="2"/>
  <p:cmAuthor id="4" name="cclk" initials="c" lastIdx="1" clrIdx="3"/>
  <p:cmAuthor id="5" name="Administrator" initials="A" lastIdx="1" clrIdx="4"/>
  <p:cmAuthor id="6" name="张" initials="张" lastIdx="2" clrIdx="5"/>
  <p:cmAuthor id="7" name="蒙" initials="蒙" lastIdx="2" clrIdx="6"/>
  <p:cmAuthor id="8" name="梁" initials="梁" lastIdx="9" clrIdx="7"/>
  <p:cmAuthor id="9" name="张忠发" initials="Bruce" lastIdx="1" clrIdx="8"/>
  <p:cmAuthor id="10" name="Jerry" initials="J" lastIdx="1" clrIdx="9"/>
  <p:cmAuthor id="11" name="IT00003884" initials="I" lastIdx="34" clrIdx="10"/>
  <p:cmAuthor id="12" name="电脑" initials="电" lastIdx="1" clrIdx="11"/>
  <p:cmAuthor id="15" name="Author" initials="A" lastIdx="1" clrIdx="14"/>
  <p:cmAuthor id="30" name="裴 校" initials="裴" lastIdx="1" clrIdx="34"/>
  <p:cmAuthor id="31" name="李忆" initials="李" lastIdx="1" clrIdx="30"/>
  <p:cmAuthor id="32" name="dong nan" initials="dn" lastIdx="1" clrIdx="35"/>
  <p:cmAuthor id="13" name="未知用户9" initials="未知用户9" lastIdx="1" clrIdx="17"/>
  <p:cmAuthor id="14" name="未知用户10" initials="未知用户10" lastIdx="1" clrIdx="18"/>
  <p:cmAuthor id="16" name="未知用户12" initials="未知用户12" lastIdx="1" clrIdx="20"/>
  <p:cmAuthor id="17" name="未知用户13" initials="未知用户13" lastIdx="1" clrIdx="21"/>
  <p:cmAuthor id="18" name="未知用户14" initials="未知用户14" lastIdx="1" clrIdx="22"/>
  <p:cmAuthor id="19" name="未知用户15" initials="未知用户15" lastIdx="1" clrIdx="23"/>
  <p:cmAuthor id="20" name="未知用户16" initials="未知用户16" lastIdx="1" clrIdx="24"/>
  <p:cmAuthor id="21" name="未知用户17" initials="未知用户17" lastIdx="1" clrIdx="25"/>
  <p:cmAuthor id="22" name="未知用户18" initials="未知用户18" lastIdx="1" clrIdx="26"/>
  <p:cmAuthor id="23" name="未知用户19" initials="未知用户19" lastIdx="1" clrIdx="27"/>
  <p:cmAuthor id="24" name="未知用户20" initials="未知用户20" lastIdx="1" clrIdx="28"/>
  <p:cmAuthor id="25" name="未知用户21" initials="未知用户21" lastIdx="1" clrIdx="29"/>
  <p:cmAuthor id="26" name="未知用户22" initials="未知用户22" lastIdx="1" clrIdx="30"/>
  <p:cmAuthor id="27" name="未知用户23" initials="未知用户23" lastIdx="1" clrIdx="31"/>
  <p:cmAuthor id="28" name="未知用户24" initials="未知用户24" lastIdx="1" clrIdx="32"/>
  <p:cmAuthor id="2000" name="葛帅_QbuqNBfy" initials="authorId_410614512" lastIdx="0" clrIdx="0"/>
  <p:cmAuthor id="2001" name="梁达奇_RFjyyuuu" initials="authorId_617480754" lastIdx="0" clrIdx="0"/>
  <p:cmAuthor id="76" name="Wurui (Ray)" initials="W(" lastIdx="1" clrIdx="25"/>
  <p:cmAuthor id="71" name="bob kang" initials="b" lastIdx="3" clrIdx="15"/>
  <p:cmAuthor id="72" name="彭浩" initials="彭" lastIdx="1" clrIdx="4"/>
  <p:cmAuthor id="73" name="zyrstz" initials="z" lastIdx="11" clrIdx="11"/>
  <p:cmAuthor id="74" name="庞尔慧" initials="庞" lastIdx="91" clrIdx="12"/>
  <p:cmAuthor id="77" name="wum20" initials="w" lastIdx="1" clrIdx="7"/>
  <p:cmAuthor id="78" name="武敏" initials="武" lastIdx="2" clrIdx="8"/>
  <p:cmAuthor id="79" name="ZYSR-XY" initials="Z" lastIdx="6" clrIdx="10"/>
  <p:cmAuthor id="80" name="刘颖" initials="刘" lastIdx="7" clrIdx="0"/>
  <p:cmAuthor id="81" name="Chen, Naikang A." initials="C" lastIdx="6" clrIdx="0"/>
  <p:cmAuthor id="82" name="song song" initials="s" lastIdx="1" clrIdx="0"/>
  <p:cmAuthor id="83" name="曾阿婷" initials="曾" lastIdx="1" clrIdx="16"/>
  <p:cmAuthor id="84" name="yubaoquan" initials="y" lastIdx="1" clrIdx="4"/>
  <p:cmAuthor id="85" name="ting yue" initials="t" lastIdx="1" clrIdx="0"/>
  <p:cmAuthor id="86" name="david bin" initials="d" lastIdx="3" clrIdx="0"/>
  <p:cmAuthor id="87" name="MLOONG" initials="M" lastIdx="1" clrIdx="0"/>
  <p:cmAuthor id="88" name="杨志宇" initials="杨" lastIdx="1" clrIdx="63"/>
  <p:cmAuthor id="89" name="於宝泉" initials="於" lastIdx="0" clrIdx="2"/>
  <p:cmAuthor id="90" name="Liu Dong" initials="L" lastIdx="1" clrIdx="0"/>
  <p:cmAuthor id="91" name="Zhao Jing" initials="Z" lastIdx="4" clrIdx="2"/>
  <p:cmAuthor id="92" name="YANQING BAO" initials="Y" lastIdx="3" clrIdx="0"/>
  <p:cmAuthor id="93" name="朱文超" initials="朱" lastIdx="2" clrIdx="92"/>
  <p:cmAuthor id="33" name="Peter Pan" initials="P" lastIdx="1" clrIdx="0"/>
  <p:cmAuthor id="34" name="Bo Yu" initials="B" lastIdx="1" clrIdx="0"/>
  <p:cmAuthor id="35" name="konglu2012@126.com" initials="k" lastIdx="1" clrIdx="0"/>
  <p:cmAuthor id="36" name="Danling Li" initials="D" lastIdx="64" clrIdx="2"/>
  <p:cmAuthor id="37" name="Xin Wang (IB)" initials="X" lastIdx="7" clrIdx="0"/>
  <p:cmAuthor id="38" name="Lingjing Zheng (IB)" initials="L" lastIdx="4" clrIdx="1"/>
  <p:cmAuthor id="39" name="djz" initials="d" lastIdx="0" clrIdx="0"/>
  <p:cmAuthor id="40" name="Haiyang Wang" initials="H" lastIdx="4" clrIdx="2"/>
  <p:cmAuthor id="41" name="周明" initials="周" lastIdx="1" clrIdx="0"/>
  <p:cmAuthor id="42" name="周逸翰" initials="周" lastIdx="1" clrIdx="3"/>
  <p:cmAuthor id="43" name="王瑶" initials="王" lastIdx="2" clrIdx="0"/>
  <p:cmAuthor id="44" name="Lenovo" initials="L" lastIdx="1" clrIdx="0"/>
  <p:cmAuthor id="45" name="Achim Bauer" initials="A" lastIdx="34" clrIdx="0"/>
  <p:cmAuthor id="46" name="König Philipp" initials="K" lastIdx="0" clrIdx="1"/>
  <p:cmAuthor id="47" name="Eric Qin" initials="E" lastIdx="1" clrIdx="2"/>
  <p:cmAuthor id="48" name="Mia Vida Villanueva" initials="M" lastIdx="1" clrIdx="0"/>
  <p:cmAuthor id="49" name="Guangxu Piao" initials="G" lastIdx="7" clrIdx="0"/>
  <p:cmAuthor id="50" name="冉 Agnes" initials="冉" lastIdx="2" clrIdx="4"/>
  <p:cmAuthor id="51" name=" " initials=" " lastIdx="1" clrIdx="3"/>
  <p:cmAuthor id="52" name="卢曦" initials="卢" lastIdx="1" clrIdx="0"/>
  <p:cmAuthor id="53" name="Roet-Reinking, Nathalie" initials="R" lastIdx="1" clrIdx="0"/>
  <p:cmAuthor id="54" name="张金龙" initials="张" lastIdx="9" clrIdx="0"/>
  <p:cmAuthor id="55" name="祝惠蓉" initials="祝" lastIdx="3" clrIdx="8"/>
  <p:cmAuthor id="56" name="姜珊" initials="姜" lastIdx="1" clrIdx="0"/>
  <p:cmAuthor id="57" name="s x" initials="s" lastIdx="2" clrIdx="0"/>
  <p:cmAuthor id="58" name="郭欣萍" initials="郭" lastIdx="4" clrIdx="3"/>
  <p:cmAuthor id="59" name="何 静" initials="何" lastIdx="1" clrIdx="4"/>
  <p:cmAuthor id="60" name="唐思源" initials="唐" lastIdx="1" clrIdx="0"/>
  <p:cmAuthor id="61" name="Andrzej Kardys" initials="A" lastIdx="2" clrIdx="0"/>
  <p:cmAuthor id="62" name="xm" initials="x" lastIdx="1" clrIdx="0"/>
  <p:cmAuthor id="63" name="Lintian" initials="L" lastIdx="1" clrIdx="0"/>
  <p:cmAuthor id="64" name="zhang fang" initials="z" lastIdx="1" clrIdx="4"/>
  <p:cmAuthor id="65" name="仝德志" initials="仝" lastIdx="1" clrIdx="0"/>
  <p:cmAuthor id="66" name="tang qian" initials="t" lastIdx="0" clrIdx="2"/>
  <p:cmAuthor id="67" name="陈喆" initials="陈" lastIdx="27" clrIdx="1"/>
  <p:cmAuthor id="68" name="ccb" initials="c" lastIdx="1" clrIdx="0"/>
  <p:cmAuthor id="69" name="hj" initials="h" lastIdx="2" clrIdx="2"/>
  <p:cmAuthor id="70" name="IKKI" initials="I" lastIdx="1" clrIdx="0"/>
  <p:cmAuthor id="96" name="ljc" initials="l" lastIdx="1" clrIdx="95"/>
  <p:cmAuthor id="29" name="艾米" initials="艾" lastIdx="9" clrIdx="28"/>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clrMru>
    <a:srgbClr val="4472C4"/>
    <a:srgbClr val="000000"/>
    <a:srgbClr val="9DACBF"/>
    <a:srgbClr val="E1ECF8"/>
    <a:srgbClr val="BDBEBF"/>
    <a:srgbClr val="EFF6FF"/>
    <a:srgbClr val="DEECFF"/>
    <a:srgbClr val="003366"/>
    <a:srgbClr val="70DAF3"/>
    <a:srgbClr val="6F45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浅色样式 2 - 强调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80" autoAdjust="0"/>
    <p:restoredTop sz="86374"/>
  </p:normalViewPr>
  <p:slideViewPr>
    <p:cSldViewPr snapToGrid="0" showGuides="1">
      <p:cViewPr varScale="1">
        <p:scale>
          <a:sx n="127" d="100"/>
          <a:sy n="127" d="100"/>
        </p:scale>
        <p:origin x="1952" y="184"/>
      </p:cViewPr>
      <p:guideLst>
        <p:guide orient="horz" pos="1931"/>
        <p:guide pos="3726"/>
      </p:guideLst>
    </p:cSldViewPr>
  </p:slideViewPr>
  <p:outlineViewPr>
    <p:cViewPr>
      <p:scale>
        <a:sx n="33" d="100"/>
        <a:sy n="33" d="100"/>
      </p:scale>
      <p:origin x="0" y="0"/>
    </p:cViewPr>
  </p:outlin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8" Type="http://schemas.openxmlformats.org/officeDocument/2006/relationships/presProps" Target="presProps.xml"/><Relationship Id="rId13" Type="http://schemas.openxmlformats.org/officeDocument/2006/relationships/slide" Target="slides/slide8.xml"/><Relationship Id="rId3" Type="http://schemas.openxmlformats.org/officeDocument/2006/relationships/slideMaster" Target="slideMasters/slideMaster2.xml"/><Relationship Id="rId21" Type="http://schemas.openxmlformats.org/officeDocument/2006/relationships/commentAuthors" Target="commentAuthors.xml"/><Relationship Id="rId7" Type="http://schemas.openxmlformats.org/officeDocument/2006/relationships/slide" Target="slides/slide2.xml"/><Relationship Id="rId17" Type="http://schemas.openxmlformats.org/officeDocument/2006/relationships/handoutMaster" Target="handoutMasters/handoutMaster1.xml"/><Relationship Id="rId12" Type="http://schemas.openxmlformats.org/officeDocument/2006/relationships/slide" Target="slides/slide7.xml"/><Relationship Id="rId25" Type="http://schemas.openxmlformats.org/officeDocument/2006/relationships/customXml" Target="../customXml/item3.xml"/><Relationship Id="rId20" Type="http://schemas.openxmlformats.org/officeDocument/2006/relationships/tableStyles" Target="tableStyles.xml"/><Relationship Id="rId2" Type="http://schemas.openxmlformats.org/officeDocument/2006/relationships/theme" Target="theme/theme1.xml"/><Relationship Id="rId16" Type="http://schemas.openxmlformats.org/officeDocument/2006/relationships/slide" Target="slides/slide11.xml"/><Relationship Id="rId6" Type="http://schemas.openxmlformats.org/officeDocument/2006/relationships/notesMaster" Target="notesMasters/notesMaster1.xml"/><Relationship Id="rId11"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customXml" Target="../customXml/item2.xml"/><Relationship Id="rId5"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customXml" Target="../customXml/item1.xml"/><Relationship Id="rId19" Type="http://schemas.openxmlformats.org/officeDocument/2006/relationships/viewProps" Target="viewProps.xml"/><Relationship Id="rId10" Type="http://schemas.openxmlformats.org/officeDocument/2006/relationships/slide" Target="slides/slide5.xml"/><Relationship Id="rId9" Type="http://schemas.openxmlformats.org/officeDocument/2006/relationships/slide" Target="slides/slide4.xml"/><Relationship Id="rId4" Type="http://schemas.openxmlformats.org/officeDocument/2006/relationships/slideMaster" Target="slideMasters/slideMaster3.xml"/><Relationship Id="rId22" Type="http://schemas.openxmlformats.org/officeDocument/2006/relationships/tags" Target="tags/tag60.xml"/><Relationship Id="rId14"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pPr algn="l"/>
            <a:r>
              <a:rPr lang="zh-CN" altLang="en-US">
                <a:sym typeface="+mn-ea"/>
              </a:rPr>
              <a:t>开场（约 1 分钟）</a:t>
            </a:r>
            <a:endParaRPr lang="zh-CN" altLang="en-US"/>
          </a:p>
          <a:p>
            <a:pPr algn="l"/>
            <a:r>
              <a:rPr lang="zh-CN" altLang="en-US">
                <a:sym typeface="+mn-ea"/>
              </a:rPr>
              <a:t>各位同学大家好！今天非常高兴能有机会在这里与大家深入交流我们这款极具竞争力的</a:t>
            </a:r>
            <a:r>
              <a:rPr lang="en-US" altLang="zh-CN">
                <a:sym typeface="+mn-ea"/>
              </a:rPr>
              <a:t>videobar</a:t>
            </a:r>
            <a:r>
              <a:rPr lang="zh-CN" altLang="en-US">
                <a:sym typeface="+mn-ea"/>
              </a:rPr>
              <a:t>新品</a:t>
            </a:r>
            <a:r>
              <a:rPr lang="en-US" altLang="zh-CN">
                <a:sym typeface="+mn-ea"/>
              </a:rPr>
              <a:t>XBar U50</a:t>
            </a:r>
            <a:r>
              <a:rPr lang="zh-CN" altLang="en-US">
                <a:sym typeface="+mn-ea"/>
              </a:rPr>
              <a:t>，相信通过接下来的十分钟，大家会对它有全方位的了解，从而在市场推广中更有信心和底气。</a:t>
            </a:r>
            <a:endParaRPr lang="zh-CN" altLang="en-US"/>
          </a:p>
          <a:p>
            <a:pPr algn="l"/>
            <a:r>
              <a:rPr lang="en-US" altLang="zh-CN">
                <a:sym typeface="+mn-ea"/>
              </a:rPr>
              <a:t>2025</a:t>
            </a:r>
            <a:r>
              <a:rPr lang="zh-CN" altLang="en-US">
                <a:sym typeface="+mn-ea"/>
              </a:rPr>
              <a:t>年</a:t>
            </a:r>
            <a:r>
              <a:rPr lang="en-US" altLang="zh-CN">
                <a:sym typeface="+mn-ea"/>
              </a:rPr>
              <a:t>MAXHUB</a:t>
            </a:r>
            <a:r>
              <a:rPr lang="zh-CN" altLang="en-US">
                <a:sym typeface="+mn-ea"/>
              </a:rPr>
              <a:t>推出全新</a:t>
            </a:r>
            <a:r>
              <a:rPr lang="en-US" altLang="zh-CN">
                <a:sym typeface="+mn-ea"/>
              </a:rPr>
              <a:t>XBar</a:t>
            </a:r>
            <a:r>
              <a:rPr lang="zh-CN" altLang="en-US">
                <a:sym typeface="+mn-ea"/>
              </a:rPr>
              <a:t>系列产品，作为全新一代的</a:t>
            </a:r>
            <a:r>
              <a:rPr lang="en-US" altLang="zh-CN">
                <a:sym typeface="+mn-ea"/>
              </a:rPr>
              <a:t>MTR videobar</a:t>
            </a:r>
            <a:r>
              <a:rPr lang="zh-CN" altLang="en-US">
                <a:sym typeface="+mn-ea"/>
              </a:rPr>
              <a:t>系列产品预计在</a:t>
            </a:r>
            <a:r>
              <a:rPr lang="en-US" altLang="zh-CN">
                <a:sym typeface="+mn-ea"/>
              </a:rPr>
              <a:t>2025</a:t>
            </a:r>
            <a:r>
              <a:rPr lang="zh-CN" altLang="en-US">
                <a:sym typeface="+mn-ea"/>
              </a:rPr>
              <a:t>年</a:t>
            </a:r>
            <a:r>
              <a:rPr lang="en-US" altLang="zh-CN">
                <a:sym typeface="+mn-ea"/>
              </a:rPr>
              <a:t>IFC</a:t>
            </a:r>
            <a:r>
              <a:rPr lang="zh-CN" altLang="en-US">
                <a:sym typeface="+mn-ea"/>
              </a:rPr>
              <a:t>做全面发布，其中包括四款产品</a:t>
            </a:r>
            <a:r>
              <a:rPr lang="en-US" altLang="zh-CN">
                <a:sym typeface="+mn-ea"/>
              </a:rPr>
              <a:t> </a:t>
            </a:r>
            <a:r>
              <a:rPr lang="zh-CN" altLang="en-US">
                <a:sym typeface="+mn-ea"/>
              </a:rPr>
              <a:t>覆盖</a:t>
            </a:r>
            <a:r>
              <a:rPr lang="en-US" altLang="zh-CN">
                <a:sym typeface="+mn-ea"/>
              </a:rPr>
              <a:t>MTR-W MTR-A</a:t>
            </a:r>
            <a:r>
              <a:rPr lang="zh-CN" altLang="en-US">
                <a:sym typeface="+mn-ea"/>
              </a:rPr>
              <a:t>两大生态系统和</a:t>
            </a:r>
            <a:r>
              <a:rPr lang="en-US" altLang="zh-CN">
                <a:sym typeface="+mn-ea"/>
              </a:rPr>
              <a:t>small</a:t>
            </a:r>
            <a:r>
              <a:rPr lang="zh-CN" altLang="en-US">
                <a:sym typeface="+mn-ea"/>
              </a:rPr>
              <a:t>、</a:t>
            </a:r>
            <a:r>
              <a:rPr lang="en-US" altLang="zh-CN">
                <a:sym typeface="+mn-ea"/>
              </a:rPr>
              <a:t>medium</a:t>
            </a:r>
            <a:r>
              <a:rPr lang="zh-CN" altLang="en-US">
                <a:sym typeface="+mn-ea"/>
              </a:rPr>
              <a:t>、</a:t>
            </a:r>
            <a:r>
              <a:rPr lang="en-US" altLang="zh-CN">
                <a:sym typeface="+mn-ea"/>
              </a:rPr>
              <a:t>large room</a:t>
            </a:r>
            <a:r>
              <a:rPr lang="zh-CN" altLang="en-US">
                <a:sym typeface="+mn-ea"/>
              </a:rPr>
              <a:t>。</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文本占位符 2"/>
          <p:cNvSpPr>
            <a:spLocks noGrp="1"/>
          </p:cNvSpPr>
          <p:nvPr>
            <p:ph type="body" idx="1"/>
          </p:nvPr>
        </p:nvSpPr>
        <p:spPr/>
        <p:txBody>
          <a:bodyPr/>
          <a:lstStyle/>
          <a:p>
            <a:pPr algn="l"/>
            <a:r>
              <a:rPr lang="zh-CN" altLang="en-US"/>
              <a:t>核心卖点：</a:t>
            </a:r>
            <a:endParaRPr lang="zh-CN" altLang="en-US"/>
          </a:p>
          <a:p>
            <a:pPr algn="l"/>
            <a:r>
              <a:rPr lang="zh-CN" altLang="en-US"/>
              <a:t>行业最好的光学拼接影像系统方案，超大视野</a:t>
            </a:r>
            <a:r>
              <a:rPr lang="en-US" altLang="zh-CN"/>
              <a:t>125</a:t>
            </a:r>
            <a:r>
              <a:rPr lang="zh-CN" altLang="en-US"/>
              <a:t>°，超大底图像传感器提供超高清晰图像</a:t>
            </a:r>
            <a:endParaRPr lang="zh-CN" altLang="en-US"/>
          </a:p>
          <a:p>
            <a:pPr algn="l"/>
            <a:r>
              <a:rPr lang="zh-CN" altLang="en-US"/>
              <a:t>优秀的</a:t>
            </a:r>
            <a:r>
              <a:rPr lang="en-US" altLang="zh-CN"/>
              <a:t>NPU</a:t>
            </a:r>
            <a:r>
              <a:rPr lang="zh-CN" altLang="en-US"/>
              <a:t>算力支撑更好的音视频性能和</a:t>
            </a:r>
            <a:r>
              <a:rPr lang="en-US" altLang="zh-CN"/>
              <a:t>AI</a:t>
            </a:r>
            <a:r>
              <a:rPr lang="zh-CN" altLang="en-US"/>
              <a:t>功能体验</a:t>
            </a:r>
            <a:endParaRPr lang="zh-CN" altLang="en-US"/>
          </a:p>
          <a:p>
            <a:pPr algn="l"/>
            <a:r>
              <a:rPr lang="zh-CN" altLang="en-US"/>
              <a:t>具备</a:t>
            </a:r>
            <a:r>
              <a:rPr lang="en-US" altLang="zh-CN"/>
              <a:t>12</a:t>
            </a:r>
            <a:r>
              <a:rPr lang="zh-CN" altLang="en-US"/>
              <a:t>个高性能麦克风阵列，搭配</a:t>
            </a:r>
            <a:r>
              <a:rPr lang="en-US" altLang="zh-CN"/>
              <a:t>AI</a:t>
            </a:r>
            <a:r>
              <a:rPr lang="zh-CN" altLang="en-US"/>
              <a:t>降噪算法，提供更好会议拾音能力</a:t>
            </a:r>
            <a:endParaRPr lang="zh-CN" altLang="en-US"/>
          </a:p>
          <a:p>
            <a:pPr algn="l"/>
            <a:r>
              <a:rPr lang="zh-CN" altLang="en-US"/>
              <a:t>具备</a:t>
            </a:r>
            <a:r>
              <a:rPr lang="en-US" altLang="zh-CN"/>
              <a:t>2</a:t>
            </a:r>
            <a:r>
              <a:rPr lang="zh-CN" altLang="en-US"/>
              <a:t>个</a:t>
            </a:r>
            <a:r>
              <a:rPr lang="en-US" altLang="zh-CN"/>
              <a:t>15</a:t>
            </a:r>
            <a:r>
              <a:rPr lang="zh-CN" altLang="en-US"/>
              <a:t>瓦超大功率全频扬声器，</a:t>
            </a:r>
            <a:r>
              <a:rPr lang="en-US" altLang="zh-CN"/>
              <a:t>4</a:t>
            </a:r>
            <a:r>
              <a:rPr lang="zh-CN" altLang="en-US"/>
              <a:t>个低音反射板，输出更好的会议音频</a:t>
            </a:r>
            <a:endParaRPr lang="zh-CN" altLang="en-US"/>
          </a:p>
          <a:p>
            <a:pPr algn="l"/>
            <a:r>
              <a:rPr lang="zh-CN" altLang="en-US"/>
              <a:t>快速安装设计，无需辅助安装设备</a:t>
            </a:r>
            <a:endParaRPr lang="zh-CN" altLang="en-US"/>
          </a:p>
          <a:p>
            <a:pPr algn="l"/>
            <a:r>
              <a:rPr lang="zh-CN" altLang="en-US"/>
              <a:t>全环保包装设计，可降解材质</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文本占位符 2"/>
          <p:cNvSpPr>
            <a:spLocks noGrp="1"/>
          </p:cNvSpPr>
          <p:nvPr>
            <p:ph type="body" idx="1"/>
          </p:nvPr>
        </p:nvSpPr>
        <p:spPr/>
        <p:txBody>
          <a:bodyPr/>
          <a:lstStyle/>
          <a:p>
            <a:pPr algn="l"/>
            <a:r>
              <a:rPr lang="zh-CN" altLang="en-US"/>
              <a:t>核心卖点：</a:t>
            </a:r>
            <a:endParaRPr lang="zh-CN" altLang="en-US"/>
          </a:p>
          <a:p>
            <a:pPr algn="l"/>
            <a:r>
              <a:rPr lang="zh-CN" altLang="en-US"/>
              <a:t>行业最好的光学拼接影像系统方案，超大视野</a:t>
            </a:r>
            <a:r>
              <a:rPr lang="en-US" altLang="zh-CN"/>
              <a:t>125</a:t>
            </a:r>
            <a:r>
              <a:rPr lang="zh-CN" altLang="en-US"/>
              <a:t>°，超大底图像传感器提供超高清晰图像</a:t>
            </a:r>
            <a:endParaRPr lang="zh-CN" altLang="en-US"/>
          </a:p>
          <a:p>
            <a:pPr algn="l"/>
            <a:r>
              <a:rPr lang="zh-CN" altLang="en-US"/>
              <a:t>优秀的</a:t>
            </a:r>
            <a:r>
              <a:rPr lang="en-US" altLang="zh-CN"/>
              <a:t>NPU</a:t>
            </a:r>
            <a:r>
              <a:rPr lang="zh-CN" altLang="en-US"/>
              <a:t>算力支撑更好的音视频性能和</a:t>
            </a:r>
            <a:r>
              <a:rPr lang="en-US" altLang="zh-CN"/>
              <a:t>AI</a:t>
            </a:r>
            <a:r>
              <a:rPr lang="zh-CN" altLang="en-US"/>
              <a:t>功能体验</a:t>
            </a:r>
            <a:endParaRPr lang="zh-CN" altLang="en-US"/>
          </a:p>
          <a:p>
            <a:pPr algn="l"/>
            <a:r>
              <a:rPr lang="zh-CN" altLang="en-US"/>
              <a:t>具备</a:t>
            </a:r>
            <a:r>
              <a:rPr lang="en-US" altLang="zh-CN"/>
              <a:t>12</a:t>
            </a:r>
            <a:r>
              <a:rPr lang="zh-CN" altLang="en-US"/>
              <a:t>个高性能麦克风阵列，搭配</a:t>
            </a:r>
            <a:r>
              <a:rPr lang="en-US" altLang="zh-CN"/>
              <a:t>AI</a:t>
            </a:r>
            <a:r>
              <a:rPr lang="zh-CN" altLang="en-US"/>
              <a:t>降噪算法，提供更好会议拾音能力</a:t>
            </a:r>
            <a:endParaRPr lang="zh-CN" altLang="en-US"/>
          </a:p>
          <a:p>
            <a:pPr algn="l"/>
            <a:r>
              <a:rPr lang="zh-CN" altLang="en-US"/>
              <a:t>具备</a:t>
            </a:r>
            <a:r>
              <a:rPr lang="en-US" altLang="zh-CN"/>
              <a:t>2</a:t>
            </a:r>
            <a:r>
              <a:rPr lang="zh-CN" altLang="en-US"/>
              <a:t>个</a:t>
            </a:r>
            <a:r>
              <a:rPr lang="en-US" altLang="zh-CN"/>
              <a:t>15</a:t>
            </a:r>
            <a:r>
              <a:rPr lang="zh-CN" altLang="en-US"/>
              <a:t>瓦超大功率全频扬声器，</a:t>
            </a:r>
            <a:r>
              <a:rPr lang="en-US" altLang="zh-CN"/>
              <a:t>4</a:t>
            </a:r>
            <a:r>
              <a:rPr lang="zh-CN" altLang="en-US"/>
              <a:t>个低音反射板，输出更好的会议音频</a:t>
            </a:r>
            <a:endParaRPr lang="zh-CN" altLang="en-US"/>
          </a:p>
          <a:p>
            <a:pPr algn="l"/>
            <a:r>
              <a:rPr lang="zh-CN" altLang="en-US"/>
              <a:t>快速安装设计，无需辅助安装设备</a:t>
            </a:r>
            <a:endParaRPr lang="zh-CN" altLang="en-US"/>
          </a:p>
          <a:p>
            <a:pPr algn="l"/>
            <a:r>
              <a:rPr lang="zh-CN" altLang="en-US"/>
              <a:t>全环保包装设计，可降解材质</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产品采用全环保材料设计，取消</a:t>
            </a:r>
            <a:r>
              <a:rPr lang="en-US" altLang="zh-CN"/>
              <a:t>EPE</a:t>
            </a:r>
            <a:r>
              <a:rPr lang="zh-CN" altLang="en-US"/>
              <a:t>等非环保材料的使用。包装箱不仅环保也考虑了开箱用户体验，可单人开箱到安装好整套设备</a:t>
            </a:r>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产品采用全环保材料设计，取消</a:t>
            </a:r>
            <a:r>
              <a:rPr lang="en-US" altLang="zh-CN"/>
              <a:t>EPE</a:t>
            </a:r>
            <a:r>
              <a:rPr lang="zh-CN" altLang="en-US"/>
              <a:t>等非环保材料的使用。包装箱不仅环保也考虑了开箱用户体验，可单人开箱到安装好整套设备</a:t>
            </a:r>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产品采用全环保材料设计，取消</a:t>
            </a:r>
            <a:r>
              <a:rPr lang="en-US" altLang="zh-CN"/>
              <a:t>EPE</a:t>
            </a:r>
            <a:r>
              <a:rPr lang="zh-CN" altLang="en-US"/>
              <a:t>等非环保材料的使用。包装箱不仅环保也考虑了开箱用户体验，可单人开箱到安装好整套设备</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ECBC7E5A-B684-414F-B567-41C97CD22EE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C3AFFB-D1DD-4038-A009-B03C465C5073}"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CBC7E5A-B684-414F-B567-41C97CD22EE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C3AFFB-D1DD-4038-A009-B03C465C5073}"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ECBC7E5A-B684-414F-B567-41C97CD22EE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C3AFFB-D1DD-4038-A009-B03C465C5073}"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ECBC7E5A-B684-414F-B567-41C97CD22EE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C3AFFB-D1DD-4038-A009-B03C465C5073}"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ECBC7E5A-B684-414F-B567-41C97CD22EE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3C3AFFB-D1DD-4038-A009-B03C465C5073}"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CBC7E5A-B684-414F-B567-41C97CD22EE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3C3AFFB-D1DD-4038-A009-B03C465C5073}"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CBC7E5A-B684-414F-B567-41C97CD22EE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3C3AFFB-D1DD-4038-A009-B03C465C5073}"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CBC7E5A-B684-414F-B567-41C97CD22EE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C3AFFB-D1DD-4038-A009-B03C465C5073}"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CBC7E5A-B684-414F-B567-41C97CD22EE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C3AFFB-D1DD-4038-A009-B03C465C5073}"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CBC7E5A-B684-414F-B567-41C97CD22EE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C3AFFB-D1DD-4038-A009-B03C465C5073}"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CBC7E5A-B684-414F-B567-41C97CD22EE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C3AFFB-D1DD-4038-A009-B03C465C5073}"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82" name="矩形 81"/>
          <p:cNvSpPr/>
          <p:nvPr userDrawn="1"/>
        </p:nvSpPr>
        <p:spPr>
          <a:xfrm>
            <a:off x="0" y="-53918"/>
            <a:ext cx="12191999" cy="3681067"/>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90"/>
          </a:p>
        </p:txBody>
      </p:sp>
      <p:grpSp>
        <p:nvGrpSpPr>
          <p:cNvPr id="15" name="组合 25"/>
          <p:cNvGrpSpPr>
            <a:grpSpLocks noChangeAspect="1"/>
          </p:cNvGrpSpPr>
          <p:nvPr userDrawn="1"/>
        </p:nvGrpSpPr>
        <p:grpSpPr>
          <a:xfrm>
            <a:off x="11075851" y="326603"/>
            <a:ext cx="727144" cy="105915"/>
            <a:chOff x="1624" y="4123"/>
            <a:chExt cx="5876" cy="852"/>
          </a:xfrm>
          <a:solidFill>
            <a:schemeClr val="tx1">
              <a:lumMod val="65000"/>
              <a:lumOff val="35000"/>
            </a:schemeClr>
          </a:solidFill>
        </p:grpSpPr>
        <p:sp>
          <p:nvSpPr>
            <p:cNvPr id="16" name="Freeform 6"/>
            <p:cNvSpPr>
              <a:spLocks noEditPoints="1"/>
            </p:cNvSpPr>
            <p:nvPr/>
          </p:nvSpPr>
          <p:spPr bwMode="auto">
            <a:xfrm>
              <a:off x="2665" y="4123"/>
              <a:ext cx="891" cy="834"/>
            </a:xfrm>
            <a:custGeom>
              <a:avLst/>
              <a:gdLst>
                <a:gd name="T0" fmla="*/ 96 w 145"/>
                <a:gd name="T1" fmla="*/ 86 h 136"/>
                <a:gd name="T2" fmla="*/ 48 w 145"/>
                <a:gd name="T3" fmla="*/ 86 h 136"/>
                <a:gd name="T4" fmla="*/ 47 w 145"/>
                <a:gd name="T5" fmla="*/ 85 h 136"/>
                <a:gd name="T6" fmla="*/ 69 w 145"/>
                <a:gd name="T7" fmla="*/ 30 h 136"/>
                <a:gd name="T8" fmla="*/ 71 w 145"/>
                <a:gd name="T9" fmla="*/ 28 h 136"/>
                <a:gd name="T10" fmla="*/ 73 w 145"/>
                <a:gd name="T11" fmla="*/ 28 h 136"/>
                <a:gd name="T12" fmla="*/ 76 w 145"/>
                <a:gd name="T13" fmla="*/ 30 h 136"/>
                <a:gd name="T14" fmla="*/ 97 w 145"/>
                <a:gd name="T15" fmla="*/ 85 h 136"/>
                <a:gd name="T16" fmla="*/ 96 w 145"/>
                <a:gd name="T17" fmla="*/ 86 h 136"/>
                <a:gd name="T18" fmla="*/ 144 w 145"/>
                <a:gd name="T19" fmla="*/ 134 h 136"/>
                <a:gd name="T20" fmla="*/ 93 w 145"/>
                <a:gd name="T21" fmla="*/ 10 h 136"/>
                <a:gd name="T22" fmla="*/ 77 w 145"/>
                <a:gd name="T23" fmla="*/ 0 h 136"/>
                <a:gd name="T24" fmla="*/ 68 w 145"/>
                <a:gd name="T25" fmla="*/ 0 h 136"/>
                <a:gd name="T26" fmla="*/ 51 w 145"/>
                <a:gd name="T27" fmla="*/ 12 h 136"/>
                <a:gd name="T28" fmla="*/ 0 w 145"/>
                <a:gd name="T29" fmla="*/ 134 h 136"/>
                <a:gd name="T30" fmla="*/ 1 w 145"/>
                <a:gd name="T31" fmla="*/ 136 h 136"/>
                <a:gd name="T32" fmla="*/ 28 w 145"/>
                <a:gd name="T33" fmla="*/ 136 h 136"/>
                <a:gd name="T34" fmla="*/ 29 w 145"/>
                <a:gd name="T35" fmla="*/ 135 h 136"/>
                <a:gd name="T36" fmla="*/ 39 w 145"/>
                <a:gd name="T37" fmla="*/ 111 h 136"/>
                <a:gd name="T38" fmla="*/ 39 w 145"/>
                <a:gd name="T39" fmla="*/ 110 h 136"/>
                <a:gd name="T40" fmla="*/ 105 w 145"/>
                <a:gd name="T41" fmla="*/ 110 h 136"/>
                <a:gd name="T42" fmla="*/ 106 w 145"/>
                <a:gd name="T43" fmla="*/ 111 h 136"/>
                <a:gd name="T44" fmla="*/ 115 w 145"/>
                <a:gd name="T45" fmla="*/ 135 h 136"/>
                <a:gd name="T46" fmla="*/ 117 w 145"/>
                <a:gd name="T47" fmla="*/ 136 h 136"/>
                <a:gd name="T48" fmla="*/ 143 w 145"/>
                <a:gd name="T49" fmla="*/ 136 h 136"/>
                <a:gd name="T50" fmla="*/ 144 w 14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 h="136">
                  <a:moveTo>
                    <a:pt x="96" y="86"/>
                  </a:moveTo>
                  <a:cubicBezTo>
                    <a:pt x="48" y="86"/>
                    <a:pt x="48" y="86"/>
                    <a:pt x="48" y="86"/>
                  </a:cubicBezTo>
                  <a:cubicBezTo>
                    <a:pt x="48" y="86"/>
                    <a:pt x="47" y="86"/>
                    <a:pt x="47" y="85"/>
                  </a:cubicBezTo>
                  <a:cubicBezTo>
                    <a:pt x="69" y="30"/>
                    <a:pt x="69" y="30"/>
                    <a:pt x="69" y="30"/>
                  </a:cubicBezTo>
                  <a:cubicBezTo>
                    <a:pt x="69" y="29"/>
                    <a:pt x="70" y="28"/>
                    <a:pt x="71" y="28"/>
                  </a:cubicBezTo>
                  <a:cubicBezTo>
                    <a:pt x="73" y="28"/>
                    <a:pt x="73" y="28"/>
                    <a:pt x="73" y="28"/>
                  </a:cubicBezTo>
                  <a:cubicBezTo>
                    <a:pt x="75" y="28"/>
                    <a:pt x="76" y="29"/>
                    <a:pt x="76" y="30"/>
                  </a:cubicBezTo>
                  <a:cubicBezTo>
                    <a:pt x="97" y="85"/>
                    <a:pt x="97" y="85"/>
                    <a:pt x="97" y="85"/>
                  </a:cubicBezTo>
                  <a:cubicBezTo>
                    <a:pt x="97" y="86"/>
                    <a:pt x="97" y="86"/>
                    <a:pt x="96" y="86"/>
                  </a:cubicBezTo>
                  <a:moveTo>
                    <a:pt x="144" y="134"/>
                  </a:moveTo>
                  <a:cubicBezTo>
                    <a:pt x="144" y="133"/>
                    <a:pt x="93" y="10"/>
                    <a:pt x="93" y="10"/>
                  </a:cubicBezTo>
                  <a:cubicBezTo>
                    <a:pt x="90" y="3"/>
                    <a:pt x="83" y="0"/>
                    <a:pt x="77" y="0"/>
                  </a:cubicBezTo>
                  <a:cubicBezTo>
                    <a:pt x="68" y="0"/>
                    <a:pt x="68" y="0"/>
                    <a:pt x="68" y="0"/>
                  </a:cubicBezTo>
                  <a:cubicBezTo>
                    <a:pt x="61" y="0"/>
                    <a:pt x="54" y="4"/>
                    <a:pt x="51" y="12"/>
                  </a:cubicBezTo>
                  <a:cubicBezTo>
                    <a:pt x="51" y="12"/>
                    <a:pt x="1" y="134"/>
                    <a:pt x="0" y="134"/>
                  </a:cubicBezTo>
                  <a:cubicBezTo>
                    <a:pt x="0" y="135"/>
                    <a:pt x="0" y="136"/>
                    <a:pt x="1" y="136"/>
                  </a:cubicBezTo>
                  <a:cubicBezTo>
                    <a:pt x="28" y="136"/>
                    <a:pt x="28" y="136"/>
                    <a:pt x="28" y="136"/>
                  </a:cubicBezTo>
                  <a:cubicBezTo>
                    <a:pt x="28" y="136"/>
                    <a:pt x="29" y="136"/>
                    <a:pt x="29" y="135"/>
                  </a:cubicBezTo>
                  <a:cubicBezTo>
                    <a:pt x="29" y="135"/>
                    <a:pt x="37" y="114"/>
                    <a:pt x="39" y="111"/>
                  </a:cubicBezTo>
                  <a:cubicBezTo>
                    <a:pt x="39" y="110"/>
                    <a:pt x="39" y="110"/>
                    <a:pt x="39" y="110"/>
                  </a:cubicBezTo>
                  <a:cubicBezTo>
                    <a:pt x="105" y="110"/>
                    <a:pt x="105" y="110"/>
                    <a:pt x="105" y="110"/>
                  </a:cubicBezTo>
                  <a:cubicBezTo>
                    <a:pt x="105" y="110"/>
                    <a:pt x="106" y="110"/>
                    <a:pt x="106" y="111"/>
                  </a:cubicBezTo>
                  <a:cubicBezTo>
                    <a:pt x="107" y="114"/>
                    <a:pt x="115" y="134"/>
                    <a:pt x="115" y="135"/>
                  </a:cubicBezTo>
                  <a:cubicBezTo>
                    <a:pt x="116" y="136"/>
                    <a:pt x="116" y="136"/>
                    <a:pt x="117" y="136"/>
                  </a:cubicBezTo>
                  <a:cubicBezTo>
                    <a:pt x="143" y="136"/>
                    <a:pt x="143" y="136"/>
                    <a:pt x="143" y="136"/>
                  </a:cubicBezTo>
                  <a:cubicBezTo>
                    <a:pt x="144" y="136"/>
                    <a:pt x="145" y="135"/>
                    <a:pt x="144" y="1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p>
              <a:endParaRPr lang="zh-CN" altLang="en-US" sz="605">
                <a:latin typeface="Clear Sans Bold" panose="020B0503030202020304" charset="0"/>
                <a:cs typeface="Clear Sans Bold" panose="020B0503030202020304" charset="0"/>
              </a:endParaRPr>
            </a:p>
          </p:txBody>
        </p:sp>
        <p:sp>
          <p:nvSpPr>
            <p:cNvPr id="17" name="Freeform 7"/>
            <p:cNvSpPr/>
            <p:nvPr/>
          </p:nvSpPr>
          <p:spPr bwMode="auto">
            <a:xfrm>
              <a:off x="4849" y="4123"/>
              <a:ext cx="693" cy="834"/>
            </a:xfrm>
            <a:custGeom>
              <a:avLst/>
              <a:gdLst>
                <a:gd name="T0" fmla="*/ 111 w 113"/>
                <a:gd name="T1" fmla="*/ 0 h 136"/>
                <a:gd name="T2" fmla="*/ 87 w 113"/>
                <a:gd name="T3" fmla="*/ 0 h 136"/>
                <a:gd name="T4" fmla="*/ 86 w 113"/>
                <a:gd name="T5" fmla="*/ 1 h 136"/>
                <a:gd name="T6" fmla="*/ 86 w 113"/>
                <a:gd name="T7" fmla="*/ 53 h 136"/>
                <a:gd name="T8" fmla="*/ 84 w 113"/>
                <a:gd name="T9" fmla="*/ 55 h 136"/>
                <a:gd name="T10" fmla="*/ 28 w 113"/>
                <a:gd name="T11" fmla="*/ 55 h 136"/>
                <a:gd name="T12" fmla="*/ 27 w 113"/>
                <a:gd name="T13" fmla="*/ 53 h 136"/>
                <a:gd name="T14" fmla="*/ 27 w 113"/>
                <a:gd name="T15" fmla="*/ 1 h 136"/>
                <a:gd name="T16" fmla="*/ 25 w 113"/>
                <a:gd name="T17" fmla="*/ 0 h 136"/>
                <a:gd name="T18" fmla="*/ 1 w 113"/>
                <a:gd name="T19" fmla="*/ 0 h 136"/>
                <a:gd name="T20" fmla="*/ 0 w 113"/>
                <a:gd name="T21" fmla="*/ 1 h 136"/>
                <a:gd name="T22" fmla="*/ 0 w 113"/>
                <a:gd name="T23" fmla="*/ 135 h 136"/>
                <a:gd name="T24" fmla="*/ 1 w 113"/>
                <a:gd name="T25" fmla="*/ 136 h 136"/>
                <a:gd name="T26" fmla="*/ 25 w 113"/>
                <a:gd name="T27" fmla="*/ 136 h 136"/>
                <a:gd name="T28" fmla="*/ 27 w 113"/>
                <a:gd name="T29" fmla="*/ 135 h 136"/>
                <a:gd name="T30" fmla="*/ 27 w 113"/>
                <a:gd name="T31" fmla="*/ 81 h 136"/>
                <a:gd name="T32" fmla="*/ 28 w 113"/>
                <a:gd name="T33" fmla="*/ 80 h 136"/>
                <a:gd name="T34" fmla="*/ 84 w 113"/>
                <a:gd name="T35" fmla="*/ 80 h 136"/>
                <a:gd name="T36" fmla="*/ 86 w 113"/>
                <a:gd name="T37" fmla="*/ 81 h 136"/>
                <a:gd name="T38" fmla="*/ 86 w 113"/>
                <a:gd name="T39" fmla="*/ 135 h 136"/>
                <a:gd name="T40" fmla="*/ 87 w 113"/>
                <a:gd name="T41" fmla="*/ 136 h 136"/>
                <a:gd name="T42" fmla="*/ 111 w 113"/>
                <a:gd name="T43" fmla="*/ 136 h 136"/>
                <a:gd name="T44" fmla="*/ 113 w 113"/>
                <a:gd name="T45" fmla="*/ 135 h 136"/>
                <a:gd name="T46" fmla="*/ 113 w 113"/>
                <a:gd name="T47" fmla="*/ 1 h 136"/>
                <a:gd name="T48" fmla="*/ 111 w 113"/>
                <a:gd name="T49"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3" h="136">
                  <a:moveTo>
                    <a:pt x="111" y="0"/>
                  </a:moveTo>
                  <a:cubicBezTo>
                    <a:pt x="87" y="0"/>
                    <a:pt x="87" y="0"/>
                    <a:pt x="87" y="0"/>
                  </a:cubicBezTo>
                  <a:cubicBezTo>
                    <a:pt x="86" y="0"/>
                    <a:pt x="86" y="1"/>
                    <a:pt x="86" y="1"/>
                  </a:cubicBezTo>
                  <a:cubicBezTo>
                    <a:pt x="86" y="53"/>
                    <a:pt x="86" y="53"/>
                    <a:pt x="86" y="53"/>
                  </a:cubicBezTo>
                  <a:cubicBezTo>
                    <a:pt x="86" y="54"/>
                    <a:pt x="85" y="55"/>
                    <a:pt x="84" y="55"/>
                  </a:cubicBezTo>
                  <a:cubicBezTo>
                    <a:pt x="28" y="55"/>
                    <a:pt x="28" y="55"/>
                    <a:pt x="28" y="55"/>
                  </a:cubicBezTo>
                  <a:cubicBezTo>
                    <a:pt x="27" y="55"/>
                    <a:pt x="27" y="54"/>
                    <a:pt x="27" y="53"/>
                  </a:cubicBezTo>
                  <a:cubicBezTo>
                    <a:pt x="27" y="1"/>
                    <a:pt x="27" y="1"/>
                    <a:pt x="27" y="1"/>
                  </a:cubicBezTo>
                  <a:cubicBezTo>
                    <a:pt x="27" y="1"/>
                    <a:pt x="26" y="0"/>
                    <a:pt x="25" y="0"/>
                  </a:cubicBezTo>
                  <a:cubicBezTo>
                    <a:pt x="1" y="0"/>
                    <a:pt x="1" y="0"/>
                    <a:pt x="1" y="0"/>
                  </a:cubicBezTo>
                  <a:cubicBezTo>
                    <a:pt x="0" y="0"/>
                    <a:pt x="0" y="1"/>
                    <a:pt x="0" y="1"/>
                  </a:cubicBezTo>
                  <a:cubicBezTo>
                    <a:pt x="0" y="135"/>
                    <a:pt x="0" y="135"/>
                    <a:pt x="0" y="135"/>
                  </a:cubicBezTo>
                  <a:cubicBezTo>
                    <a:pt x="0" y="136"/>
                    <a:pt x="0" y="136"/>
                    <a:pt x="1" y="136"/>
                  </a:cubicBezTo>
                  <a:cubicBezTo>
                    <a:pt x="25" y="136"/>
                    <a:pt x="25" y="136"/>
                    <a:pt x="25" y="136"/>
                  </a:cubicBezTo>
                  <a:cubicBezTo>
                    <a:pt x="26" y="136"/>
                    <a:pt x="27" y="136"/>
                    <a:pt x="27" y="135"/>
                  </a:cubicBezTo>
                  <a:cubicBezTo>
                    <a:pt x="27" y="81"/>
                    <a:pt x="27" y="81"/>
                    <a:pt x="27" y="81"/>
                  </a:cubicBezTo>
                  <a:cubicBezTo>
                    <a:pt x="27" y="81"/>
                    <a:pt x="27" y="80"/>
                    <a:pt x="28" y="80"/>
                  </a:cubicBezTo>
                  <a:cubicBezTo>
                    <a:pt x="84" y="80"/>
                    <a:pt x="84" y="80"/>
                    <a:pt x="84" y="80"/>
                  </a:cubicBezTo>
                  <a:cubicBezTo>
                    <a:pt x="85" y="80"/>
                    <a:pt x="86" y="81"/>
                    <a:pt x="86" y="81"/>
                  </a:cubicBezTo>
                  <a:cubicBezTo>
                    <a:pt x="86" y="135"/>
                    <a:pt x="86" y="135"/>
                    <a:pt x="86" y="135"/>
                  </a:cubicBezTo>
                  <a:cubicBezTo>
                    <a:pt x="86" y="136"/>
                    <a:pt x="86" y="136"/>
                    <a:pt x="87" y="136"/>
                  </a:cubicBezTo>
                  <a:cubicBezTo>
                    <a:pt x="111" y="136"/>
                    <a:pt x="111" y="136"/>
                    <a:pt x="111" y="136"/>
                  </a:cubicBezTo>
                  <a:cubicBezTo>
                    <a:pt x="112" y="136"/>
                    <a:pt x="113" y="136"/>
                    <a:pt x="113" y="135"/>
                  </a:cubicBezTo>
                  <a:cubicBezTo>
                    <a:pt x="113" y="1"/>
                    <a:pt x="113" y="1"/>
                    <a:pt x="113" y="1"/>
                  </a:cubicBezTo>
                  <a:cubicBezTo>
                    <a:pt x="113" y="1"/>
                    <a:pt x="112" y="0"/>
                    <a:pt x="1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p>
              <a:endParaRPr lang="zh-CN" altLang="en-US" sz="605">
                <a:latin typeface="Clear Sans Bold" panose="020B0503030202020304" charset="0"/>
                <a:cs typeface="Clear Sans Bold" panose="020B0503030202020304" charset="0"/>
              </a:endParaRPr>
            </a:p>
          </p:txBody>
        </p:sp>
        <p:sp>
          <p:nvSpPr>
            <p:cNvPr id="18" name="Freeform 8"/>
            <p:cNvSpPr/>
            <p:nvPr/>
          </p:nvSpPr>
          <p:spPr bwMode="auto">
            <a:xfrm>
              <a:off x="5838" y="4123"/>
              <a:ext cx="717" cy="852"/>
            </a:xfrm>
            <a:custGeom>
              <a:avLst/>
              <a:gdLst>
                <a:gd name="T0" fmla="*/ 116 w 117"/>
                <a:gd name="T1" fmla="*/ 0 h 139"/>
                <a:gd name="T2" fmla="*/ 91 w 117"/>
                <a:gd name="T3" fmla="*/ 0 h 139"/>
                <a:gd name="T4" fmla="*/ 90 w 117"/>
                <a:gd name="T5" fmla="*/ 1 h 139"/>
                <a:gd name="T6" fmla="*/ 90 w 117"/>
                <a:gd name="T7" fmla="*/ 77 h 139"/>
                <a:gd name="T8" fmla="*/ 59 w 117"/>
                <a:gd name="T9" fmla="*/ 114 h 139"/>
                <a:gd name="T10" fmla="*/ 27 w 117"/>
                <a:gd name="T11" fmla="*/ 77 h 139"/>
                <a:gd name="T12" fmla="*/ 27 w 117"/>
                <a:gd name="T13" fmla="*/ 1 h 139"/>
                <a:gd name="T14" fmla="*/ 26 w 117"/>
                <a:gd name="T15" fmla="*/ 0 h 139"/>
                <a:gd name="T16" fmla="*/ 1 w 117"/>
                <a:gd name="T17" fmla="*/ 0 h 139"/>
                <a:gd name="T18" fmla="*/ 0 w 117"/>
                <a:gd name="T19" fmla="*/ 1 h 139"/>
                <a:gd name="T20" fmla="*/ 0 w 117"/>
                <a:gd name="T21" fmla="*/ 77 h 139"/>
                <a:gd name="T22" fmla="*/ 59 w 117"/>
                <a:gd name="T23" fmla="*/ 139 h 139"/>
                <a:gd name="T24" fmla="*/ 117 w 117"/>
                <a:gd name="T25" fmla="*/ 77 h 139"/>
                <a:gd name="T26" fmla="*/ 117 w 117"/>
                <a:gd name="T27" fmla="*/ 1 h 139"/>
                <a:gd name="T28" fmla="*/ 116 w 117"/>
                <a:gd name="T2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39">
                  <a:moveTo>
                    <a:pt x="116" y="0"/>
                  </a:moveTo>
                  <a:cubicBezTo>
                    <a:pt x="91" y="0"/>
                    <a:pt x="91" y="0"/>
                    <a:pt x="91" y="0"/>
                  </a:cubicBezTo>
                  <a:cubicBezTo>
                    <a:pt x="91" y="0"/>
                    <a:pt x="90" y="1"/>
                    <a:pt x="90" y="1"/>
                  </a:cubicBezTo>
                  <a:cubicBezTo>
                    <a:pt x="90" y="77"/>
                    <a:pt x="90" y="77"/>
                    <a:pt x="90" y="77"/>
                  </a:cubicBezTo>
                  <a:cubicBezTo>
                    <a:pt x="90" y="102"/>
                    <a:pt x="79" y="114"/>
                    <a:pt x="59" y="114"/>
                  </a:cubicBezTo>
                  <a:cubicBezTo>
                    <a:pt x="38" y="114"/>
                    <a:pt x="27" y="102"/>
                    <a:pt x="27" y="77"/>
                  </a:cubicBezTo>
                  <a:cubicBezTo>
                    <a:pt x="27" y="1"/>
                    <a:pt x="27" y="1"/>
                    <a:pt x="27" y="1"/>
                  </a:cubicBezTo>
                  <a:cubicBezTo>
                    <a:pt x="27" y="1"/>
                    <a:pt x="26" y="0"/>
                    <a:pt x="26" y="0"/>
                  </a:cubicBezTo>
                  <a:cubicBezTo>
                    <a:pt x="1" y="0"/>
                    <a:pt x="1" y="0"/>
                    <a:pt x="1" y="0"/>
                  </a:cubicBezTo>
                  <a:cubicBezTo>
                    <a:pt x="0" y="0"/>
                    <a:pt x="0" y="1"/>
                    <a:pt x="0" y="1"/>
                  </a:cubicBezTo>
                  <a:cubicBezTo>
                    <a:pt x="0" y="77"/>
                    <a:pt x="0" y="77"/>
                    <a:pt x="0" y="77"/>
                  </a:cubicBezTo>
                  <a:cubicBezTo>
                    <a:pt x="0" y="117"/>
                    <a:pt x="23" y="139"/>
                    <a:pt x="59" y="139"/>
                  </a:cubicBezTo>
                  <a:cubicBezTo>
                    <a:pt x="94" y="139"/>
                    <a:pt x="117" y="117"/>
                    <a:pt x="117" y="77"/>
                  </a:cubicBezTo>
                  <a:cubicBezTo>
                    <a:pt x="117" y="1"/>
                    <a:pt x="117" y="1"/>
                    <a:pt x="117" y="1"/>
                  </a:cubicBezTo>
                  <a:cubicBezTo>
                    <a:pt x="117" y="1"/>
                    <a:pt x="117" y="0"/>
                    <a:pt x="1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p>
              <a:endParaRPr lang="zh-CN" altLang="en-US" sz="605">
                <a:latin typeface="Clear Sans Bold" panose="020B0503030202020304" charset="0"/>
                <a:cs typeface="Clear Sans Bold" panose="020B0503030202020304" charset="0"/>
              </a:endParaRPr>
            </a:p>
          </p:txBody>
        </p:sp>
        <p:sp>
          <p:nvSpPr>
            <p:cNvPr id="19" name="Freeform 9"/>
            <p:cNvSpPr>
              <a:spLocks noEditPoints="1"/>
            </p:cNvSpPr>
            <p:nvPr/>
          </p:nvSpPr>
          <p:spPr bwMode="auto">
            <a:xfrm>
              <a:off x="6856" y="4123"/>
              <a:ext cx="644" cy="834"/>
            </a:xfrm>
            <a:custGeom>
              <a:avLst/>
              <a:gdLst>
                <a:gd name="T0" fmla="*/ 55 w 105"/>
                <a:gd name="T1" fmla="*/ 113 h 136"/>
                <a:gd name="T2" fmla="*/ 28 w 105"/>
                <a:gd name="T3" fmla="*/ 113 h 136"/>
                <a:gd name="T4" fmla="*/ 27 w 105"/>
                <a:gd name="T5" fmla="*/ 112 h 136"/>
                <a:gd name="T6" fmla="*/ 27 w 105"/>
                <a:gd name="T7" fmla="*/ 77 h 136"/>
                <a:gd name="T8" fmla="*/ 28 w 105"/>
                <a:gd name="T9" fmla="*/ 75 h 136"/>
                <a:gd name="T10" fmla="*/ 54 w 105"/>
                <a:gd name="T11" fmla="*/ 75 h 136"/>
                <a:gd name="T12" fmla="*/ 76 w 105"/>
                <a:gd name="T13" fmla="*/ 94 h 136"/>
                <a:gd name="T14" fmla="*/ 55 w 105"/>
                <a:gd name="T15" fmla="*/ 113 h 136"/>
                <a:gd name="T16" fmla="*/ 27 w 105"/>
                <a:gd name="T17" fmla="*/ 24 h 136"/>
                <a:gd name="T18" fmla="*/ 28 w 105"/>
                <a:gd name="T19" fmla="*/ 23 h 136"/>
                <a:gd name="T20" fmla="*/ 51 w 105"/>
                <a:gd name="T21" fmla="*/ 23 h 136"/>
                <a:gd name="T22" fmla="*/ 70 w 105"/>
                <a:gd name="T23" fmla="*/ 39 h 136"/>
                <a:gd name="T24" fmla="*/ 51 w 105"/>
                <a:gd name="T25" fmla="*/ 54 h 136"/>
                <a:gd name="T26" fmla="*/ 28 w 105"/>
                <a:gd name="T27" fmla="*/ 54 h 136"/>
                <a:gd name="T28" fmla="*/ 27 w 105"/>
                <a:gd name="T29" fmla="*/ 53 h 136"/>
                <a:gd name="T30" fmla="*/ 27 w 105"/>
                <a:gd name="T31" fmla="*/ 24 h 136"/>
                <a:gd name="T32" fmla="*/ 81 w 105"/>
                <a:gd name="T33" fmla="*/ 63 h 136"/>
                <a:gd name="T34" fmla="*/ 81 w 105"/>
                <a:gd name="T35" fmla="*/ 63 h 136"/>
                <a:gd name="T36" fmla="*/ 81 w 105"/>
                <a:gd name="T37" fmla="*/ 61 h 136"/>
                <a:gd name="T38" fmla="*/ 81 w 105"/>
                <a:gd name="T39" fmla="*/ 61 h 136"/>
                <a:gd name="T40" fmla="*/ 97 w 105"/>
                <a:gd name="T41" fmla="*/ 35 h 136"/>
                <a:gd name="T42" fmla="*/ 56 w 105"/>
                <a:gd name="T43" fmla="*/ 0 h 136"/>
                <a:gd name="T44" fmla="*/ 1 w 105"/>
                <a:gd name="T45" fmla="*/ 0 h 136"/>
                <a:gd name="T46" fmla="*/ 0 w 105"/>
                <a:gd name="T47" fmla="*/ 1 h 136"/>
                <a:gd name="T48" fmla="*/ 0 w 105"/>
                <a:gd name="T49" fmla="*/ 126 h 136"/>
                <a:gd name="T50" fmla="*/ 0 w 105"/>
                <a:gd name="T51" fmla="*/ 135 h 136"/>
                <a:gd name="T52" fmla="*/ 1 w 105"/>
                <a:gd name="T53" fmla="*/ 136 h 136"/>
                <a:gd name="T54" fmla="*/ 57 w 105"/>
                <a:gd name="T55" fmla="*/ 136 h 136"/>
                <a:gd name="T56" fmla="*/ 91 w 105"/>
                <a:gd name="T57" fmla="*/ 126 h 136"/>
                <a:gd name="T58" fmla="*/ 105 w 105"/>
                <a:gd name="T59" fmla="*/ 95 h 136"/>
                <a:gd name="T60" fmla="*/ 81 w 105"/>
                <a:gd name="T61" fmla="*/ 6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5" h="136">
                  <a:moveTo>
                    <a:pt x="55" y="113"/>
                  </a:moveTo>
                  <a:cubicBezTo>
                    <a:pt x="28" y="113"/>
                    <a:pt x="28" y="113"/>
                    <a:pt x="28" y="113"/>
                  </a:cubicBezTo>
                  <a:cubicBezTo>
                    <a:pt x="27" y="113"/>
                    <a:pt x="27" y="113"/>
                    <a:pt x="27" y="112"/>
                  </a:cubicBezTo>
                  <a:cubicBezTo>
                    <a:pt x="27" y="77"/>
                    <a:pt x="27" y="77"/>
                    <a:pt x="27" y="77"/>
                  </a:cubicBezTo>
                  <a:cubicBezTo>
                    <a:pt x="27" y="76"/>
                    <a:pt x="27" y="75"/>
                    <a:pt x="28" y="75"/>
                  </a:cubicBezTo>
                  <a:cubicBezTo>
                    <a:pt x="54" y="75"/>
                    <a:pt x="54" y="75"/>
                    <a:pt x="54" y="75"/>
                  </a:cubicBezTo>
                  <a:cubicBezTo>
                    <a:pt x="67" y="75"/>
                    <a:pt x="76" y="83"/>
                    <a:pt x="76" y="94"/>
                  </a:cubicBezTo>
                  <a:cubicBezTo>
                    <a:pt x="76" y="106"/>
                    <a:pt x="67" y="113"/>
                    <a:pt x="55" y="113"/>
                  </a:cubicBezTo>
                  <a:moveTo>
                    <a:pt x="27" y="24"/>
                  </a:moveTo>
                  <a:cubicBezTo>
                    <a:pt x="27" y="24"/>
                    <a:pt x="27" y="23"/>
                    <a:pt x="28" y="23"/>
                  </a:cubicBezTo>
                  <a:cubicBezTo>
                    <a:pt x="51" y="23"/>
                    <a:pt x="51" y="23"/>
                    <a:pt x="51" y="23"/>
                  </a:cubicBezTo>
                  <a:cubicBezTo>
                    <a:pt x="62" y="23"/>
                    <a:pt x="70" y="29"/>
                    <a:pt x="70" y="39"/>
                  </a:cubicBezTo>
                  <a:cubicBezTo>
                    <a:pt x="70" y="47"/>
                    <a:pt x="62" y="54"/>
                    <a:pt x="51" y="54"/>
                  </a:cubicBezTo>
                  <a:cubicBezTo>
                    <a:pt x="28" y="54"/>
                    <a:pt x="28" y="54"/>
                    <a:pt x="28" y="54"/>
                  </a:cubicBezTo>
                  <a:cubicBezTo>
                    <a:pt x="27" y="54"/>
                    <a:pt x="27" y="54"/>
                    <a:pt x="27" y="53"/>
                  </a:cubicBezTo>
                  <a:lnTo>
                    <a:pt x="27" y="24"/>
                  </a:lnTo>
                  <a:close/>
                  <a:moveTo>
                    <a:pt x="81" y="63"/>
                  </a:moveTo>
                  <a:cubicBezTo>
                    <a:pt x="81" y="63"/>
                    <a:pt x="81" y="63"/>
                    <a:pt x="81" y="63"/>
                  </a:cubicBezTo>
                  <a:cubicBezTo>
                    <a:pt x="79" y="63"/>
                    <a:pt x="81" y="61"/>
                    <a:pt x="81" y="61"/>
                  </a:cubicBezTo>
                  <a:cubicBezTo>
                    <a:pt x="81" y="61"/>
                    <a:pt x="81" y="61"/>
                    <a:pt x="81" y="61"/>
                  </a:cubicBezTo>
                  <a:cubicBezTo>
                    <a:pt x="89" y="57"/>
                    <a:pt x="97" y="47"/>
                    <a:pt x="97" y="35"/>
                  </a:cubicBezTo>
                  <a:cubicBezTo>
                    <a:pt x="97" y="15"/>
                    <a:pt x="80" y="0"/>
                    <a:pt x="56" y="0"/>
                  </a:cubicBezTo>
                  <a:cubicBezTo>
                    <a:pt x="1" y="0"/>
                    <a:pt x="1" y="0"/>
                    <a:pt x="1" y="0"/>
                  </a:cubicBezTo>
                  <a:cubicBezTo>
                    <a:pt x="0" y="0"/>
                    <a:pt x="0" y="1"/>
                    <a:pt x="0" y="1"/>
                  </a:cubicBezTo>
                  <a:cubicBezTo>
                    <a:pt x="0" y="126"/>
                    <a:pt x="0" y="126"/>
                    <a:pt x="0" y="126"/>
                  </a:cubicBezTo>
                  <a:cubicBezTo>
                    <a:pt x="0" y="135"/>
                    <a:pt x="0" y="135"/>
                    <a:pt x="0" y="135"/>
                  </a:cubicBezTo>
                  <a:cubicBezTo>
                    <a:pt x="0" y="136"/>
                    <a:pt x="0" y="136"/>
                    <a:pt x="1" y="136"/>
                  </a:cubicBezTo>
                  <a:cubicBezTo>
                    <a:pt x="57" y="136"/>
                    <a:pt x="57" y="136"/>
                    <a:pt x="57" y="136"/>
                  </a:cubicBezTo>
                  <a:cubicBezTo>
                    <a:pt x="72" y="136"/>
                    <a:pt x="83" y="133"/>
                    <a:pt x="91" y="126"/>
                  </a:cubicBezTo>
                  <a:cubicBezTo>
                    <a:pt x="100" y="119"/>
                    <a:pt x="105" y="108"/>
                    <a:pt x="105" y="95"/>
                  </a:cubicBezTo>
                  <a:cubicBezTo>
                    <a:pt x="105" y="81"/>
                    <a:pt x="93" y="68"/>
                    <a:pt x="81" y="6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p>
              <a:endParaRPr lang="zh-CN" altLang="en-US" sz="605">
                <a:latin typeface="Clear Sans Bold" panose="020B0503030202020304" charset="0"/>
                <a:cs typeface="Clear Sans Bold" panose="020B0503030202020304" charset="0"/>
              </a:endParaRPr>
            </a:p>
          </p:txBody>
        </p:sp>
        <p:sp>
          <p:nvSpPr>
            <p:cNvPr id="20" name="Freeform 10"/>
            <p:cNvSpPr/>
            <p:nvPr/>
          </p:nvSpPr>
          <p:spPr bwMode="auto">
            <a:xfrm>
              <a:off x="3758" y="4578"/>
              <a:ext cx="821" cy="379"/>
            </a:xfrm>
            <a:custGeom>
              <a:avLst/>
              <a:gdLst>
                <a:gd name="T0" fmla="*/ 88 w 134"/>
                <a:gd name="T1" fmla="*/ 5 h 62"/>
                <a:gd name="T2" fmla="*/ 76 w 134"/>
                <a:gd name="T3" fmla="*/ 0 h 62"/>
                <a:gd name="T4" fmla="*/ 59 w 134"/>
                <a:gd name="T5" fmla="*/ 0 h 62"/>
                <a:gd name="T6" fmla="*/ 47 w 134"/>
                <a:gd name="T7" fmla="*/ 5 h 62"/>
                <a:gd name="T8" fmla="*/ 1 w 134"/>
                <a:gd name="T9" fmla="*/ 61 h 62"/>
                <a:gd name="T10" fmla="*/ 2 w 134"/>
                <a:gd name="T11" fmla="*/ 62 h 62"/>
                <a:gd name="T12" fmla="*/ 33 w 134"/>
                <a:gd name="T13" fmla="*/ 62 h 62"/>
                <a:gd name="T14" fmla="*/ 33 w 134"/>
                <a:gd name="T15" fmla="*/ 62 h 62"/>
                <a:gd name="T16" fmla="*/ 62 w 134"/>
                <a:gd name="T17" fmla="*/ 27 h 62"/>
                <a:gd name="T18" fmla="*/ 65 w 134"/>
                <a:gd name="T19" fmla="*/ 26 h 62"/>
                <a:gd name="T20" fmla="*/ 70 w 134"/>
                <a:gd name="T21" fmla="*/ 26 h 62"/>
                <a:gd name="T22" fmla="*/ 72 w 134"/>
                <a:gd name="T23" fmla="*/ 27 h 62"/>
                <a:gd name="T24" fmla="*/ 101 w 134"/>
                <a:gd name="T25" fmla="*/ 62 h 62"/>
                <a:gd name="T26" fmla="*/ 102 w 134"/>
                <a:gd name="T27" fmla="*/ 62 h 62"/>
                <a:gd name="T28" fmla="*/ 133 w 134"/>
                <a:gd name="T29" fmla="*/ 62 h 62"/>
                <a:gd name="T30" fmla="*/ 134 w 134"/>
                <a:gd name="T31" fmla="*/ 61 h 62"/>
                <a:gd name="T32" fmla="*/ 88 w 134"/>
                <a:gd name="T33"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62">
                  <a:moveTo>
                    <a:pt x="88" y="5"/>
                  </a:moveTo>
                  <a:cubicBezTo>
                    <a:pt x="85" y="2"/>
                    <a:pt x="80" y="0"/>
                    <a:pt x="76" y="0"/>
                  </a:cubicBezTo>
                  <a:cubicBezTo>
                    <a:pt x="59" y="0"/>
                    <a:pt x="59" y="0"/>
                    <a:pt x="59" y="0"/>
                  </a:cubicBezTo>
                  <a:cubicBezTo>
                    <a:pt x="54" y="0"/>
                    <a:pt x="50" y="2"/>
                    <a:pt x="47" y="5"/>
                  </a:cubicBezTo>
                  <a:cubicBezTo>
                    <a:pt x="1" y="61"/>
                    <a:pt x="1" y="61"/>
                    <a:pt x="1" y="61"/>
                  </a:cubicBezTo>
                  <a:cubicBezTo>
                    <a:pt x="0" y="62"/>
                    <a:pt x="1" y="62"/>
                    <a:pt x="2" y="62"/>
                  </a:cubicBezTo>
                  <a:cubicBezTo>
                    <a:pt x="33" y="62"/>
                    <a:pt x="33" y="62"/>
                    <a:pt x="33" y="62"/>
                  </a:cubicBezTo>
                  <a:cubicBezTo>
                    <a:pt x="33" y="62"/>
                    <a:pt x="33" y="62"/>
                    <a:pt x="33" y="62"/>
                  </a:cubicBezTo>
                  <a:cubicBezTo>
                    <a:pt x="62" y="27"/>
                    <a:pt x="62" y="27"/>
                    <a:pt x="62" y="27"/>
                  </a:cubicBezTo>
                  <a:cubicBezTo>
                    <a:pt x="63" y="26"/>
                    <a:pt x="64" y="26"/>
                    <a:pt x="65" y="26"/>
                  </a:cubicBezTo>
                  <a:cubicBezTo>
                    <a:pt x="70" y="26"/>
                    <a:pt x="70" y="26"/>
                    <a:pt x="70" y="26"/>
                  </a:cubicBezTo>
                  <a:cubicBezTo>
                    <a:pt x="71" y="26"/>
                    <a:pt x="72" y="26"/>
                    <a:pt x="72" y="27"/>
                  </a:cubicBezTo>
                  <a:cubicBezTo>
                    <a:pt x="101" y="62"/>
                    <a:pt x="101" y="62"/>
                    <a:pt x="101" y="62"/>
                  </a:cubicBezTo>
                  <a:cubicBezTo>
                    <a:pt x="102" y="62"/>
                    <a:pt x="102" y="62"/>
                    <a:pt x="102" y="62"/>
                  </a:cubicBezTo>
                  <a:cubicBezTo>
                    <a:pt x="133" y="62"/>
                    <a:pt x="133" y="62"/>
                    <a:pt x="133" y="62"/>
                  </a:cubicBezTo>
                  <a:cubicBezTo>
                    <a:pt x="134" y="62"/>
                    <a:pt x="134" y="62"/>
                    <a:pt x="134" y="61"/>
                  </a:cubicBezTo>
                  <a:lnTo>
                    <a:pt x="88"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p>
              <a:endParaRPr lang="zh-CN" altLang="en-US" sz="605">
                <a:latin typeface="Clear Sans Bold" panose="020B0503030202020304" charset="0"/>
                <a:cs typeface="Clear Sans Bold" panose="020B0503030202020304" charset="0"/>
              </a:endParaRPr>
            </a:p>
          </p:txBody>
        </p:sp>
        <p:sp>
          <p:nvSpPr>
            <p:cNvPr id="21" name="Freeform 11"/>
            <p:cNvSpPr/>
            <p:nvPr/>
          </p:nvSpPr>
          <p:spPr bwMode="auto">
            <a:xfrm>
              <a:off x="3758" y="4123"/>
              <a:ext cx="821" cy="387"/>
            </a:xfrm>
            <a:custGeom>
              <a:avLst/>
              <a:gdLst>
                <a:gd name="T0" fmla="*/ 133 w 134"/>
                <a:gd name="T1" fmla="*/ 0 h 63"/>
                <a:gd name="T2" fmla="*/ 102 w 134"/>
                <a:gd name="T3" fmla="*/ 0 h 63"/>
                <a:gd name="T4" fmla="*/ 101 w 134"/>
                <a:gd name="T5" fmla="*/ 0 h 63"/>
                <a:gd name="T6" fmla="*/ 72 w 134"/>
                <a:gd name="T7" fmla="*/ 35 h 63"/>
                <a:gd name="T8" fmla="*/ 70 w 134"/>
                <a:gd name="T9" fmla="*/ 37 h 63"/>
                <a:gd name="T10" fmla="*/ 65 w 134"/>
                <a:gd name="T11" fmla="*/ 37 h 63"/>
                <a:gd name="T12" fmla="*/ 62 w 134"/>
                <a:gd name="T13" fmla="*/ 35 h 63"/>
                <a:gd name="T14" fmla="*/ 33 w 134"/>
                <a:gd name="T15" fmla="*/ 0 h 63"/>
                <a:gd name="T16" fmla="*/ 33 w 134"/>
                <a:gd name="T17" fmla="*/ 0 h 63"/>
                <a:gd name="T18" fmla="*/ 2 w 134"/>
                <a:gd name="T19" fmla="*/ 0 h 63"/>
                <a:gd name="T20" fmla="*/ 1 w 134"/>
                <a:gd name="T21" fmla="*/ 1 h 63"/>
                <a:gd name="T22" fmla="*/ 47 w 134"/>
                <a:gd name="T23" fmla="*/ 57 h 63"/>
                <a:gd name="T24" fmla="*/ 59 w 134"/>
                <a:gd name="T25" fmla="*/ 63 h 63"/>
                <a:gd name="T26" fmla="*/ 76 w 134"/>
                <a:gd name="T27" fmla="*/ 63 h 63"/>
                <a:gd name="T28" fmla="*/ 88 w 134"/>
                <a:gd name="T29" fmla="*/ 57 h 63"/>
                <a:gd name="T30" fmla="*/ 134 w 134"/>
                <a:gd name="T31" fmla="*/ 1 h 63"/>
                <a:gd name="T32" fmla="*/ 133 w 134"/>
                <a:gd name="T3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63">
                  <a:moveTo>
                    <a:pt x="133" y="0"/>
                  </a:moveTo>
                  <a:cubicBezTo>
                    <a:pt x="102" y="0"/>
                    <a:pt x="102" y="0"/>
                    <a:pt x="102" y="0"/>
                  </a:cubicBezTo>
                  <a:cubicBezTo>
                    <a:pt x="101" y="0"/>
                    <a:pt x="101" y="0"/>
                    <a:pt x="101" y="0"/>
                  </a:cubicBezTo>
                  <a:cubicBezTo>
                    <a:pt x="72" y="35"/>
                    <a:pt x="72" y="35"/>
                    <a:pt x="72" y="35"/>
                  </a:cubicBezTo>
                  <a:cubicBezTo>
                    <a:pt x="72" y="36"/>
                    <a:pt x="71" y="37"/>
                    <a:pt x="70" y="37"/>
                  </a:cubicBezTo>
                  <a:cubicBezTo>
                    <a:pt x="65" y="37"/>
                    <a:pt x="65" y="37"/>
                    <a:pt x="65" y="37"/>
                  </a:cubicBezTo>
                  <a:cubicBezTo>
                    <a:pt x="64" y="37"/>
                    <a:pt x="63" y="36"/>
                    <a:pt x="62" y="35"/>
                  </a:cubicBezTo>
                  <a:cubicBezTo>
                    <a:pt x="33" y="0"/>
                    <a:pt x="33" y="0"/>
                    <a:pt x="33" y="0"/>
                  </a:cubicBezTo>
                  <a:cubicBezTo>
                    <a:pt x="33" y="0"/>
                    <a:pt x="33" y="0"/>
                    <a:pt x="33" y="0"/>
                  </a:cubicBezTo>
                  <a:cubicBezTo>
                    <a:pt x="2" y="0"/>
                    <a:pt x="2" y="0"/>
                    <a:pt x="2" y="0"/>
                  </a:cubicBezTo>
                  <a:cubicBezTo>
                    <a:pt x="1" y="0"/>
                    <a:pt x="0" y="1"/>
                    <a:pt x="1" y="1"/>
                  </a:cubicBezTo>
                  <a:cubicBezTo>
                    <a:pt x="47" y="57"/>
                    <a:pt x="47" y="57"/>
                    <a:pt x="47" y="57"/>
                  </a:cubicBezTo>
                  <a:cubicBezTo>
                    <a:pt x="50" y="61"/>
                    <a:pt x="54" y="63"/>
                    <a:pt x="59" y="63"/>
                  </a:cubicBezTo>
                  <a:cubicBezTo>
                    <a:pt x="76" y="63"/>
                    <a:pt x="76" y="63"/>
                    <a:pt x="76" y="63"/>
                  </a:cubicBezTo>
                  <a:cubicBezTo>
                    <a:pt x="80" y="63"/>
                    <a:pt x="85" y="61"/>
                    <a:pt x="88" y="57"/>
                  </a:cubicBezTo>
                  <a:cubicBezTo>
                    <a:pt x="134" y="1"/>
                    <a:pt x="134" y="1"/>
                    <a:pt x="134" y="1"/>
                  </a:cubicBezTo>
                  <a:cubicBezTo>
                    <a:pt x="134" y="1"/>
                    <a:pt x="134" y="0"/>
                    <a:pt x="13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p>
              <a:endParaRPr lang="zh-CN" altLang="en-US" sz="605">
                <a:latin typeface="Clear Sans Bold" panose="020B0503030202020304" charset="0"/>
                <a:cs typeface="Clear Sans Bold" panose="020B0503030202020304" charset="0"/>
              </a:endParaRPr>
            </a:p>
          </p:txBody>
        </p:sp>
        <p:sp>
          <p:nvSpPr>
            <p:cNvPr id="22" name="Freeform 12"/>
            <p:cNvSpPr/>
            <p:nvPr/>
          </p:nvSpPr>
          <p:spPr bwMode="auto">
            <a:xfrm>
              <a:off x="1624" y="4123"/>
              <a:ext cx="815" cy="834"/>
            </a:xfrm>
            <a:custGeom>
              <a:avLst/>
              <a:gdLst>
                <a:gd name="T0" fmla="*/ 124 w 133"/>
                <a:gd name="T1" fmla="*/ 0 h 136"/>
                <a:gd name="T2" fmla="*/ 116 w 133"/>
                <a:gd name="T3" fmla="*/ 0 h 136"/>
                <a:gd name="T4" fmla="*/ 101 w 133"/>
                <a:gd name="T5" fmla="*/ 10 h 136"/>
                <a:gd name="T6" fmla="*/ 66 w 133"/>
                <a:gd name="T7" fmla="*/ 68 h 136"/>
                <a:gd name="T8" fmla="*/ 66 w 133"/>
                <a:gd name="T9" fmla="*/ 68 h 136"/>
                <a:gd name="T10" fmla="*/ 66 w 133"/>
                <a:gd name="T11" fmla="*/ 68 h 136"/>
                <a:gd name="T12" fmla="*/ 66 w 133"/>
                <a:gd name="T13" fmla="*/ 68 h 136"/>
                <a:gd name="T14" fmla="*/ 66 w 133"/>
                <a:gd name="T15" fmla="*/ 68 h 136"/>
                <a:gd name="T16" fmla="*/ 31 w 133"/>
                <a:gd name="T17" fmla="*/ 10 h 136"/>
                <a:gd name="T18" fmla="*/ 17 w 133"/>
                <a:gd name="T19" fmla="*/ 0 h 136"/>
                <a:gd name="T20" fmla="*/ 9 w 133"/>
                <a:gd name="T21" fmla="*/ 0 h 136"/>
                <a:gd name="T22" fmla="*/ 0 w 133"/>
                <a:gd name="T23" fmla="*/ 11 h 136"/>
                <a:gd name="T24" fmla="*/ 0 w 133"/>
                <a:gd name="T25" fmla="*/ 134 h 136"/>
                <a:gd name="T26" fmla="*/ 2 w 133"/>
                <a:gd name="T27" fmla="*/ 136 h 136"/>
                <a:gd name="T28" fmla="*/ 24 w 133"/>
                <a:gd name="T29" fmla="*/ 136 h 136"/>
                <a:gd name="T30" fmla="*/ 26 w 133"/>
                <a:gd name="T31" fmla="*/ 134 h 136"/>
                <a:gd name="T32" fmla="*/ 26 w 133"/>
                <a:gd name="T33" fmla="*/ 45 h 136"/>
                <a:gd name="T34" fmla="*/ 26 w 133"/>
                <a:gd name="T35" fmla="*/ 45 h 136"/>
                <a:gd name="T36" fmla="*/ 57 w 133"/>
                <a:gd name="T37" fmla="*/ 98 h 136"/>
                <a:gd name="T38" fmla="*/ 64 w 133"/>
                <a:gd name="T39" fmla="*/ 103 h 136"/>
                <a:gd name="T40" fmla="*/ 69 w 133"/>
                <a:gd name="T41" fmla="*/ 103 h 136"/>
                <a:gd name="T42" fmla="*/ 76 w 133"/>
                <a:gd name="T43" fmla="*/ 98 h 136"/>
                <a:gd name="T44" fmla="*/ 107 w 133"/>
                <a:gd name="T45" fmla="*/ 46 h 136"/>
                <a:gd name="T46" fmla="*/ 107 w 133"/>
                <a:gd name="T47" fmla="*/ 46 h 136"/>
                <a:gd name="T48" fmla="*/ 107 w 133"/>
                <a:gd name="T49" fmla="*/ 46 h 136"/>
                <a:gd name="T50" fmla="*/ 107 w 133"/>
                <a:gd name="T51" fmla="*/ 134 h 136"/>
                <a:gd name="T52" fmla="*/ 109 w 133"/>
                <a:gd name="T53" fmla="*/ 136 h 136"/>
                <a:gd name="T54" fmla="*/ 131 w 133"/>
                <a:gd name="T55" fmla="*/ 136 h 136"/>
                <a:gd name="T56" fmla="*/ 133 w 133"/>
                <a:gd name="T57" fmla="*/ 134 h 136"/>
                <a:gd name="T58" fmla="*/ 133 w 133"/>
                <a:gd name="T59" fmla="*/ 11 h 136"/>
                <a:gd name="T60" fmla="*/ 124 w 133"/>
                <a:gd name="T6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3" h="136">
                  <a:moveTo>
                    <a:pt x="124" y="0"/>
                  </a:moveTo>
                  <a:cubicBezTo>
                    <a:pt x="116" y="0"/>
                    <a:pt x="116" y="0"/>
                    <a:pt x="116" y="0"/>
                  </a:cubicBezTo>
                  <a:cubicBezTo>
                    <a:pt x="106" y="0"/>
                    <a:pt x="107" y="1"/>
                    <a:pt x="101" y="10"/>
                  </a:cubicBezTo>
                  <a:cubicBezTo>
                    <a:pt x="90" y="30"/>
                    <a:pt x="67" y="68"/>
                    <a:pt x="66" y="68"/>
                  </a:cubicBezTo>
                  <a:cubicBezTo>
                    <a:pt x="66" y="68"/>
                    <a:pt x="66" y="68"/>
                    <a:pt x="66" y="68"/>
                  </a:cubicBezTo>
                  <a:cubicBezTo>
                    <a:pt x="66" y="68"/>
                    <a:pt x="66" y="68"/>
                    <a:pt x="66" y="68"/>
                  </a:cubicBezTo>
                  <a:cubicBezTo>
                    <a:pt x="66" y="68"/>
                    <a:pt x="66" y="68"/>
                    <a:pt x="66" y="68"/>
                  </a:cubicBezTo>
                  <a:cubicBezTo>
                    <a:pt x="66" y="68"/>
                    <a:pt x="66" y="68"/>
                    <a:pt x="66" y="68"/>
                  </a:cubicBezTo>
                  <a:cubicBezTo>
                    <a:pt x="66" y="68"/>
                    <a:pt x="43" y="30"/>
                    <a:pt x="31" y="10"/>
                  </a:cubicBezTo>
                  <a:cubicBezTo>
                    <a:pt x="26" y="1"/>
                    <a:pt x="26" y="0"/>
                    <a:pt x="17" y="0"/>
                  </a:cubicBezTo>
                  <a:cubicBezTo>
                    <a:pt x="9" y="0"/>
                    <a:pt x="9" y="0"/>
                    <a:pt x="9" y="0"/>
                  </a:cubicBezTo>
                  <a:cubicBezTo>
                    <a:pt x="1" y="0"/>
                    <a:pt x="0" y="5"/>
                    <a:pt x="0" y="11"/>
                  </a:cubicBezTo>
                  <a:cubicBezTo>
                    <a:pt x="0" y="134"/>
                    <a:pt x="0" y="134"/>
                    <a:pt x="0" y="134"/>
                  </a:cubicBezTo>
                  <a:cubicBezTo>
                    <a:pt x="0" y="135"/>
                    <a:pt x="1" y="136"/>
                    <a:pt x="2" y="136"/>
                  </a:cubicBezTo>
                  <a:cubicBezTo>
                    <a:pt x="24" y="136"/>
                    <a:pt x="24" y="136"/>
                    <a:pt x="24" y="136"/>
                  </a:cubicBezTo>
                  <a:cubicBezTo>
                    <a:pt x="25" y="136"/>
                    <a:pt x="26" y="135"/>
                    <a:pt x="26" y="134"/>
                  </a:cubicBezTo>
                  <a:cubicBezTo>
                    <a:pt x="26" y="45"/>
                    <a:pt x="26" y="45"/>
                    <a:pt x="26" y="45"/>
                  </a:cubicBezTo>
                  <a:cubicBezTo>
                    <a:pt x="26" y="45"/>
                    <a:pt x="26" y="45"/>
                    <a:pt x="26" y="45"/>
                  </a:cubicBezTo>
                  <a:cubicBezTo>
                    <a:pt x="57" y="98"/>
                    <a:pt x="57" y="98"/>
                    <a:pt x="57" y="98"/>
                  </a:cubicBezTo>
                  <a:cubicBezTo>
                    <a:pt x="58" y="101"/>
                    <a:pt x="61" y="103"/>
                    <a:pt x="64" y="103"/>
                  </a:cubicBezTo>
                  <a:cubicBezTo>
                    <a:pt x="69" y="103"/>
                    <a:pt x="69" y="103"/>
                    <a:pt x="69" y="103"/>
                  </a:cubicBezTo>
                  <a:cubicBezTo>
                    <a:pt x="72" y="103"/>
                    <a:pt x="74" y="101"/>
                    <a:pt x="76" y="98"/>
                  </a:cubicBezTo>
                  <a:cubicBezTo>
                    <a:pt x="107" y="46"/>
                    <a:pt x="107" y="46"/>
                    <a:pt x="107" y="46"/>
                  </a:cubicBezTo>
                  <a:cubicBezTo>
                    <a:pt x="107" y="46"/>
                    <a:pt x="107" y="46"/>
                    <a:pt x="107" y="46"/>
                  </a:cubicBezTo>
                  <a:cubicBezTo>
                    <a:pt x="107" y="46"/>
                    <a:pt x="107" y="46"/>
                    <a:pt x="107" y="46"/>
                  </a:cubicBezTo>
                  <a:cubicBezTo>
                    <a:pt x="107" y="134"/>
                    <a:pt x="107" y="134"/>
                    <a:pt x="107" y="134"/>
                  </a:cubicBezTo>
                  <a:cubicBezTo>
                    <a:pt x="107" y="135"/>
                    <a:pt x="108" y="136"/>
                    <a:pt x="109" y="136"/>
                  </a:cubicBezTo>
                  <a:cubicBezTo>
                    <a:pt x="131" y="136"/>
                    <a:pt x="131" y="136"/>
                    <a:pt x="131" y="136"/>
                  </a:cubicBezTo>
                  <a:cubicBezTo>
                    <a:pt x="132" y="136"/>
                    <a:pt x="133" y="135"/>
                    <a:pt x="133" y="134"/>
                  </a:cubicBezTo>
                  <a:cubicBezTo>
                    <a:pt x="133" y="11"/>
                    <a:pt x="133" y="11"/>
                    <a:pt x="133" y="11"/>
                  </a:cubicBezTo>
                  <a:cubicBezTo>
                    <a:pt x="133" y="5"/>
                    <a:pt x="132" y="0"/>
                    <a:pt x="1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p>
              <a:endParaRPr lang="zh-CN" altLang="en-US" sz="605">
                <a:latin typeface="Clear Sans Bold" panose="020B0503030202020304" charset="0"/>
                <a:cs typeface="Clear Sans Bold" panose="020B0503030202020304" charset="0"/>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9" name="Picture Placeholder 8"/>
          <p:cNvSpPr>
            <a:spLocks noGrp="1"/>
          </p:cNvSpPr>
          <p:nvPr>
            <p:ph type="pic" sz="quarter" idx="12" hasCustomPrompt="1"/>
          </p:nvPr>
        </p:nvSpPr>
        <p:spPr>
          <a:xfrm>
            <a:off x="0" y="4093028"/>
            <a:ext cx="12191998" cy="276497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sz="1200">
                <a:solidFill>
                  <a:schemeClr val="bg1">
                    <a:lumMod val="6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en-US" dirty="0"/>
              <a:t>Image Placeholder</a:t>
            </a:r>
            <a:endParaRPr lang="en-US" dirty="0"/>
          </a:p>
          <a:p>
            <a:endParaRPr lang="en-US" dirty="0"/>
          </a:p>
        </p:txBody>
      </p:sp>
      <p:sp>
        <p:nvSpPr>
          <p:cNvPr id="10" name="Text Placeholder 5"/>
          <p:cNvSpPr>
            <a:spLocks noGrp="1"/>
          </p:cNvSpPr>
          <p:nvPr>
            <p:ph type="body" sz="quarter" idx="10"/>
          </p:nvPr>
        </p:nvSpPr>
        <p:spPr>
          <a:xfrm>
            <a:off x="1262744" y="560955"/>
            <a:ext cx="9666511" cy="581251"/>
          </a:xfrm>
          <a:prstGeom prst="rect">
            <a:avLst/>
          </a:prstGeom>
        </p:spPr>
        <p:txBody>
          <a:bodyPr/>
          <a:lstStyle>
            <a:lvl1pPr marL="0" indent="0" algn="ctr">
              <a:buNone/>
              <a:defRPr sz="4000" b="1">
                <a:solidFill>
                  <a:schemeClr val="tx1">
                    <a:lumMod val="65000"/>
                    <a:lumOff val="35000"/>
                  </a:schemeClr>
                </a:solidFill>
                <a:latin typeface="ADAM.CG PRO" pitchFamily="50" charset="0"/>
              </a:defRPr>
            </a:lvl1pPr>
          </a:lstStyle>
          <a:p>
            <a:pPr lvl="0"/>
            <a:endParaRPr lang="en-US" dirty="0"/>
          </a:p>
        </p:txBody>
      </p:sp>
      <p:sp>
        <p:nvSpPr>
          <p:cNvPr id="11" name="Text Placeholder 5"/>
          <p:cNvSpPr>
            <a:spLocks noGrp="1"/>
          </p:cNvSpPr>
          <p:nvPr>
            <p:ph type="body" sz="quarter" idx="11"/>
          </p:nvPr>
        </p:nvSpPr>
        <p:spPr>
          <a:xfrm>
            <a:off x="3940630" y="262366"/>
            <a:ext cx="4310740" cy="298590"/>
          </a:xfrm>
          <a:prstGeom prst="rect">
            <a:avLst/>
          </a:prstGeom>
        </p:spPr>
        <p:txBody>
          <a:bodyPr/>
          <a:lstStyle>
            <a:lvl1pPr marL="0" indent="0" algn="ctr">
              <a:buNone/>
              <a:defRPr sz="1400" b="0" spc="300">
                <a:solidFill>
                  <a:schemeClr val="bg1">
                    <a:lumMod val="65000"/>
                  </a:schemeClr>
                </a:solidFill>
                <a:latin typeface="+mn-lt"/>
              </a:defRPr>
            </a:lvl1pPr>
          </a:lstStyle>
          <a:p>
            <a:pPr lvl="0"/>
            <a:endParaRPr lang="en-US" dirty="0"/>
          </a:p>
        </p:txBody>
      </p:sp>
      <p:grpSp>
        <p:nvGrpSpPr>
          <p:cNvPr id="12" name="Group 11"/>
          <p:cNvGrpSpPr/>
          <p:nvPr userDrawn="1"/>
        </p:nvGrpSpPr>
        <p:grpSpPr>
          <a:xfrm>
            <a:off x="5943600" y="1210739"/>
            <a:ext cx="304800" cy="106680"/>
            <a:chOff x="5935980" y="1180306"/>
            <a:chExt cx="304800" cy="106680"/>
          </a:xfrm>
        </p:grpSpPr>
        <p:sp>
          <p:nvSpPr>
            <p:cNvPr id="13" name="Oval 12"/>
            <p:cNvSpPr/>
            <p:nvPr/>
          </p:nvSpPr>
          <p:spPr>
            <a:xfrm>
              <a:off x="5935980" y="1180306"/>
              <a:ext cx="106680" cy="1066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6134100" y="1180306"/>
              <a:ext cx="106680" cy="10668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nodePh="1">
                                  <p:stCondLst>
                                    <p:cond delay="0"/>
                                  </p:stCondLst>
                                  <p:endCondLst>
                                    <p:cond evt="begin" delay="0">
                                      <p:tn val="5"/>
                                    </p:cond>
                                  </p:end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75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750" fill="hold"/>
                                        <p:tgtEl>
                                          <p:spTgt spid="10">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nodePh="1">
                                  <p:stCondLst>
                                    <p:cond delay="0"/>
                                  </p:stCondLst>
                                  <p:endCondLst>
                                    <p:cond evt="begin" delay="0">
                                      <p:tn val="9"/>
                                    </p:cond>
                                  </p:endCondLst>
                                  <p:childTnLst>
                                    <p:set>
                                      <p:cBhvr>
                                        <p:cTn id="10" dur="1" fill="hold">
                                          <p:stCondLst>
                                            <p:cond delay="0"/>
                                          </p:stCondLst>
                                        </p:cTn>
                                        <p:tgtEl>
                                          <p:spTgt spid="11">
                                            <p:txEl>
                                              <p:pRg st="0" end="0"/>
                                            </p:txEl>
                                          </p:spTgt>
                                        </p:tgtEl>
                                        <p:attrNameLst>
                                          <p:attrName>style.visibility</p:attrName>
                                        </p:attrNameLst>
                                      </p:cBhvr>
                                      <p:to>
                                        <p:strVal val="visible"/>
                                      </p:to>
                                    </p:set>
                                    <p:anim calcmode="lin" valueType="num">
                                      <p:cBhvr additive="base">
                                        <p:cTn id="11" dur="75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1">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1" decel="10000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750" fill="hold"/>
                                        <p:tgtEl>
                                          <p:spTgt spid="12"/>
                                        </p:tgtEl>
                                        <p:attrNameLst>
                                          <p:attrName>ppt_x</p:attrName>
                                        </p:attrNameLst>
                                      </p:cBhvr>
                                      <p:tavLst>
                                        <p:tav tm="0">
                                          <p:val>
                                            <p:strVal val="#ppt_x"/>
                                          </p:val>
                                        </p:tav>
                                        <p:tav tm="100000">
                                          <p:val>
                                            <p:strVal val="#ppt_x"/>
                                          </p:val>
                                        </p:tav>
                                      </p:tavLst>
                                    </p:anim>
                                    <p:anim calcmode="lin" valueType="num">
                                      <p:cBhvr additive="base">
                                        <p:cTn id="16" dur="75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4" decel="100000" fill="hold" grpId="0" nodeType="withEffect">
                                  <p:stCondLst>
                                    <p:cond delay="10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750" fill="hold"/>
                                        <p:tgtEl>
                                          <p:spTgt spid="9"/>
                                        </p:tgtEl>
                                        <p:attrNameLst>
                                          <p:attrName>ppt_x</p:attrName>
                                        </p:attrNameLst>
                                      </p:cBhvr>
                                      <p:tavLst>
                                        <p:tav tm="0">
                                          <p:val>
                                            <p:strVal val="#ppt_x"/>
                                          </p:val>
                                        </p:tav>
                                        <p:tav tm="100000">
                                          <p:val>
                                            <p:strVal val="#ppt_x"/>
                                          </p:val>
                                        </p:tav>
                                      </p:tavLst>
                                    </p:anim>
                                    <p:anim calcmode="lin" valueType="num">
                                      <p:cBhvr additive="base">
                                        <p:cTn id="20" dur="7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build="p">
        <p:tmplLst>
          <p:tmpl lvl="1">
            <p:tnLst>
              <p:par>
                <p:cTn presetID="2" presetClass="entr" presetSubtype="1" decel="100000" fill="hold" nodeType="withEffect" nodePh="1">
                  <p:stCondLst>
                    <p:cond delay="0"/>
                  </p:stCondLst>
                  <p:endCondLst>
                    <p:cond delay="0"/>
                  </p:endCondLst>
                  <p:childTnLst>
                    <p:set>
                      <p:cBhvr>
                        <p:cTn dur="1" fill="hold">
                          <p:stCondLst>
                            <p:cond delay="0"/>
                          </p:stCondLst>
                        </p:cTn>
                        <p:tgtEl>
                          <p:spTgt spid="10"/>
                        </p:tgtEl>
                        <p:attrNameLst>
                          <p:attrName>style.visibility</p:attrName>
                        </p:attrNameLst>
                      </p:cBhvr>
                      <p:to>
                        <p:strVal val="visible"/>
                      </p:to>
                    </p:set>
                    <p:anim calcmode="lin" valueType="num">
                      <p:cBhvr additive="base">
                        <p:cTn dur="750" fill="hold"/>
                        <p:tgtEl>
                          <p:spTgt spid="10"/>
                        </p:tgtEl>
                        <p:attrNameLst>
                          <p:attrName>ppt_x</p:attrName>
                        </p:attrNameLst>
                      </p:cBhvr>
                      <p:tavLst>
                        <p:tav tm="0">
                          <p:val>
                            <p:strVal val="#ppt_x"/>
                          </p:val>
                        </p:tav>
                        <p:tav tm="100000">
                          <p:val>
                            <p:strVal val="#ppt_x"/>
                          </p:val>
                        </p:tav>
                      </p:tavLst>
                    </p:anim>
                    <p:anim calcmode="lin" valueType="num">
                      <p:cBhvr additive="base">
                        <p:cTn dur="750" fill="hold"/>
                        <p:tgtEl>
                          <p:spTgt spid="10"/>
                        </p:tgtEl>
                        <p:attrNameLst>
                          <p:attrName>ppt_y</p:attrName>
                        </p:attrNameLst>
                      </p:cBhvr>
                      <p:tavLst>
                        <p:tav tm="0">
                          <p:val>
                            <p:strVal val="0-#ppt_h/2"/>
                          </p:val>
                        </p:tav>
                        <p:tav tm="100000">
                          <p:val>
                            <p:strVal val="#ppt_y"/>
                          </p:val>
                        </p:tav>
                      </p:tavLst>
                    </p:anim>
                  </p:childTnLst>
                </p:cTn>
              </p:par>
            </p:tnLst>
          </p:tmpl>
        </p:tmplLst>
      </p:bldP>
      <p:bldP spid="11" grpId="0" build="p">
        <p:tmplLst>
          <p:tmpl lvl="1">
            <p:tnLst>
              <p:par>
                <p:cTn presetID="2" presetClass="entr" presetSubtype="1" decel="100000" fill="hold" nodeType="withEffect" nodePh="1">
                  <p:stCondLst>
                    <p:cond delay="0"/>
                  </p:stCondLst>
                  <p:endCondLst>
                    <p:cond delay="0"/>
                  </p:endCondLst>
                  <p:childTnLst>
                    <p:set>
                      <p:cBhvr>
                        <p:cTn dur="1" fill="hold">
                          <p:stCondLst>
                            <p:cond delay="0"/>
                          </p:stCondLst>
                        </p:cTn>
                        <p:tgtEl>
                          <p:spTgt spid="11"/>
                        </p:tgtEl>
                        <p:attrNameLst>
                          <p:attrName>style.visibility</p:attrName>
                        </p:attrNameLst>
                      </p:cBhvr>
                      <p:to>
                        <p:strVal val="visible"/>
                      </p:to>
                    </p:set>
                    <p:anim calcmode="lin" valueType="num">
                      <p:cBhvr additive="base">
                        <p:cTn dur="750" fill="hold"/>
                        <p:tgtEl>
                          <p:spTgt spid="11"/>
                        </p:tgtEl>
                        <p:attrNameLst>
                          <p:attrName>ppt_x</p:attrName>
                        </p:attrNameLst>
                      </p:cBhvr>
                      <p:tavLst>
                        <p:tav tm="0">
                          <p:val>
                            <p:strVal val="#ppt_x"/>
                          </p:val>
                        </p:tav>
                        <p:tav tm="100000">
                          <p:val>
                            <p:strVal val="#ppt_x"/>
                          </p:val>
                        </p:tav>
                      </p:tavLst>
                    </p:anim>
                    <p:anim calcmode="lin" valueType="num">
                      <p:cBhvr additive="base">
                        <p:cTn dur="750" fill="hold"/>
                        <p:tgtEl>
                          <p:spTgt spid="11"/>
                        </p:tgtEl>
                        <p:attrNameLst>
                          <p:attrName>ppt_y</p:attrName>
                        </p:attrNameLst>
                      </p:cBhvr>
                      <p:tavLst>
                        <p:tav tm="0">
                          <p:val>
                            <p:strVal val="0-#ppt_h/2"/>
                          </p:val>
                        </p:tav>
                        <p:tav tm="100000">
                          <p:val>
                            <p:strVal val="#ppt_y"/>
                          </p:val>
                        </p:tav>
                      </p:tavLst>
                    </p:anim>
                  </p:childTnLst>
                </p:cTn>
              </p:par>
            </p:tnLst>
          </p:tmpl>
        </p:tmplLst>
      </p:bldP>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7_Title Slide">
    <p:spTree>
      <p:nvGrpSpPr>
        <p:cNvPr id="1" name=""/>
        <p:cNvGrpSpPr/>
        <p:nvPr/>
      </p:nvGrpSpPr>
      <p:grpSpPr>
        <a:xfrm>
          <a:off x="0" y="0"/>
          <a:ext cx="0" cy="0"/>
          <a:chOff x="0" y="0"/>
          <a:chExt cx="0" cy="0"/>
        </a:xfrm>
      </p:grpSpPr>
      <p:sp>
        <p:nvSpPr>
          <p:cNvPr id="9" name="Picture Placeholder 8"/>
          <p:cNvSpPr>
            <a:spLocks noGrp="1"/>
          </p:cNvSpPr>
          <p:nvPr>
            <p:ph type="pic" sz="quarter" idx="10" hasCustomPrompt="1"/>
          </p:nvPr>
        </p:nvSpPr>
        <p:spPr>
          <a:xfrm>
            <a:off x="0" y="2"/>
            <a:ext cx="12191997" cy="6858000"/>
          </a:xfrm>
          <a:custGeom>
            <a:avLst/>
            <a:gdLst>
              <a:gd name="connsiteX0" fmla="*/ 11151820 w 12191998"/>
              <a:gd name="connsiteY0" fmla="*/ 0 h 6858000"/>
              <a:gd name="connsiteX1" fmla="*/ 12191998 w 12191998"/>
              <a:gd name="connsiteY1" fmla="*/ 0 h 6858000"/>
              <a:gd name="connsiteX2" fmla="*/ 12191998 w 12191998"/>
              <a:gd name="connsiteY2" fmla="*/ 4808920 h 6858000"/>
              <a:gd name="connsiteX3" fmla="*/ 1040181 w 12191998"/>
              <a:gd name="connsiteY3" fmla="*/ 6858000 h 6858000"/>
              <a:gd name="connsiteX4" fmla="*/ 0 w 12191998"/>
              <a:gd name="connsiteY4" fmla="*/ 6858000 h 6858000"/>
              <a:gd name="connsiteX5" fmla="*/ 0 w 12191998"/>
              <a:gd name="connsiteY5" fmla="*/ 204908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8" h="6858000">
                <a:moveTo>
                  <a:pt x="11151820" y="0"/>
                </a:moveTo>
                <a:lnTo>
                  <a:pt x="12191998" y="0"/>
                </a:lnTo>
                <a:lnTo>
                  <a:pt x="12191998" y="4808920"/>
                </a:lnTo>
                <a:lnTo>
                  <a:pt x="1040181" y="6858000"/>
                </a:lnTo>
                <a:lnTo>
                  <a:pt x="0" y="6858000"/>
                </a:lnTo>
                <a:lnTo>
                  <a:pt x="0" y="2049080"/>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sz="1200">
                <a:solidFill>
                  <a:schemeClr val="bg1">
                    <a:lumMod val="6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en-US" dirty="0"/>
              <a:t>Image Placeholder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250" fill="hold"/>
                                        <p:tgtEl>
                                          <p:spTgt spid="9"/>
                                        </p:tgtEl>
                                        <p:attrNameLst>
                                          <p:attrName>ppt_x</p:attrName>
                                        </p:attrNameLst>
                                      </p:cBhvr>
                                      <p:tavLst>
                                        <p:tav tm="0">
                                          <p:val>
                                            <p:strVal val="#ppt_x"/>
                                          </p:val>
                                        </p:tav>
                                        <p:tav tm="100000">
                                          <p:val>
                                            <p:strVal val="#ppt_x"/>
                                          </p:val>
                                        </p:tav>
                                      </p:tavLst>
                                    </p:anim>
                                    <p:anim calcmode="lin" valueType="num">
                                      <p:cBhvr additive="base">
                                        <p:cTn id="8" dur="12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2" name="Rectangle 1"/>
          <p:cNvSpPr/>
          <p:nvPr userDrawn="1"/>
        </p:nvSpPr>
        <p:spPr>
          <a:xfrm>
            <a:off x="0" y="0"/>
            <a:ext cx="4615543" cy="6858000"/>
          </a:xfrm>
          <a:prstGeom prst="rect">
            <a:avLst/>
          </a:prstGeom>
          <a:solidFill>
            <a:schemeClr val="bg1">
              <a:lumMod val="6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icture Placeholder 14"/>
          <p:cNvSpPr>
            <a:spLocks noGrp="1"/>
          </p:cNvSpPr>
          <p:nvPr>
            <p:ph type="pic" sz="quarter" idx="10" hasCustomPrompt="1"/>
          </p:nvPr>
        </p:nvSpPr>
        <p:spPr>
          <a:xfrm>
            <a:off x="990484" y="958645"/>
            <a:ext cx="4159045" cy="4940710"/>
          </a:xfrm>
          <a:custGeom>
            <a:avLst/>
            <a:gdLst>
              <a:gd name="connsiteX0" fmla="*/ 83597 w 4159045"/>
              <a:gd name="connsiteY0" fmla="*/ 0 h 4940710"/>
              <a:gd name="connsiteX1" fmla="*/ 4075448 w 4159045"/>
              <a:gd name="connsiteY1" fmla="*/ 0 h 4940710"/>
              <a:gd name="connsiteX2" fmla="*/ 4159045 w 4159045"/>
              <a:gd name="connsiteY2" fmla="*/ 83597 h 4940710"/>
              <a:gd name="connsiteX3" fmla="*/ 4159045 w 4159045"/>
              <a:gd name="connsiteY3" fmla="*/ 4857113 h 4940710"/>
              <a:gd name="connsiteX4" fmla="*/ 4075448 w 4159045"/>
              <a:gd name="connsiteY4" fmla="*/ 4940710 h 4940710"/>
              <a:gd name="connsiteX5" fmla="*/ 83597 w 4159045"/>
              <a:gd name="connsiteY5" fmla="*/ 4940710 h 4940710"/>
              <a:gd name="connsiteX6" fmla="*/ 0 w 4159045"/>
              <a:gd name="connsiteY6" fmla="*/ 4857113 h 4940710"/>
              <a:gd name="connsiteX7" fmla="*/ 0 w 4159045"/>
              <a:gd name="connsiteY7" fmla="*/ 83597 h 4940710"/>
              <a:gd name="connsiteX8" fmla="*/ 83597 w 4159045"/>
              <a:gd name="connsiteY8" fmla="*/ 0 h 4940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59045" h="4940710">
                <a:moveTo>
                  <a:pt x="83597" y="0"/>
                </a:moveTo>
                <a:lnTo>
                  <a:pt x="4075448" y="0"/>
                </a:lnTo>
                <a:cubicBezTo>
                  <a:pt x="4121617" y="0"/>
                  <a:pt x="4159045" y="37428"/>
                  <a:pt x="4159045" y="83597"/>
                </a:cubicBezTo>
                <a:lnTo>
                  <a:pt x="4159045" y="4857113"/>
                </a:lnTo>
                <a:cubicBezTo>
                  <a:pt x="4159045" y="4903282"/>
                  <a:pt x="4121617" y="4940710"/>
                  <a:pt x="4075448" y="4940710"/>
                </a:cubicBezTo>
                <a:lnTo>
                  <a:pt x="83597" y="4940710"/>
                </a:lnTo>
                <a:cubicBezTo>
                  <a:pt x="37428" y="4940710"/>
                  <a:pt x="0" y="4903282"/>
                  <a:pt x="0" y="4857113"/>
                </a:cubicBezTo>
                <a:lnTo>
                  <a:pt x="0" y="83597"/>
                </a:lnTo>
                <a:cubicBezTo>
                  <a:pt x="0" y="37428"/>
                  <a:pt x="37428" y="0"/>
                  <a:pt x="83597" y="0"/>
                </a:cubicBezTo>
                <a:close/>
              </a:path>
            </a:pathLst>
          </a:custGeom>
          <a:noFill/>
          <a:ln>
            <a:noFill/>
          </a:ln>
          <a:effectLst>
            <a:outerShdw blurRad="762000" dist="342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lang="en-US" sz="1200" dirty="0" smtClean="0"/>
            </a:lvl1pPr>
          </a:lstStyle>
          <a:p>
            <a:pPr marL="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lang="en-US" dirty="0"/>
              <a:t>Image Placeholder</a:t>
            </a:r>
            <a:endParaRPr lang="en-US" dirty="0"/>
          </a:p>
          <a:p>
            <a:pPr marL="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0-#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750" fill="hold"/>
                                        <p:tgtEl>
                                          <p:spTgt spid="15"/>
                                        </p:tgtEl>
                                        <p:attrNameLst>
                                          <p:attrName>ppt_x</p:attrName>
                                        </p:attrNameLst>
                                      </p:cBhvr>
                                      <p:tavLst>
                                        <p:tav tm="0">
                                          <p:val>
                                            <p:strVal val="0-#ppt_w/2"/>
                                          </p:val>
                                        </p:tav>
                                        <p:tav tm="100000">
                                          <p:val>
                                            <p:strVal val="#ppt_x"/>
                                          </p:val>
                                        </p:tav>
                                      </p:tavLst>
                                    </p:anim>
                                    <p:anim calcmode="lin" valueType="num">
                                      <p:cBhvr additive="base">
                                        <p:cTn id="12" dur="75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15" grpId="0" bldLvl="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8_Title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4862286"/>
            <a:ext cx="12191999" cy="1995714"/>
          </a:xfrm>
          <a:prstGeom prst="rect">
            <a:avLst/>
          </a:prstGeom>
        </p:spPr>
        <p:txBody>
          <a:bodyPr/>
          <a:lstStyle>
            <a:lvl1pPr marL="0" indent="0" algn="ctr">
              <a:buNone/>
              <a:defRPr sz="1800">
                <a:solidFill>
                  <a:schemeClr val="tx1">
                    <a:lumMod val="50000"/>
                    <a:lumOff val="50000"/>
                  </a:schemeClr>
                </a:solidFill>
              </a:defRPr>
            </a:lvl1pP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400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ppt_x"/>
                                          </p:val>
                                        </p:tav>
                                        <p:tav tm="100000">
                                          <p:val>
                                            <p:strVal val="#ppt_x"/>
                                          </p:val>
                                        </p:tav>
                                      </p:tavLst>
                                    </p:anim>
                                    <p:anim calcmode="lin" valueType="num">
                                      <p:cBhvr additive="base">
                                        <p:cTn id="8" dur="75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Title">
    <p:spTree>
      <p:nvGrpSpPr>
        <p:cNvPr id="1" name=""/>
        <p:cNvGrpSpPr/>
        <p:nvPr/>
      </p:nvGrpSpPr>
      <p:grpSpPr>
        <a:xfrm>
          <a:off x="0" y="0"/>
          <a:ext cx="0" cy="0"/>
          <a:chOff x="0" y="0"/>
          <a:chExt cx="0" cy="0"/>
        </a:xfrm>
      </p:grpSpPr>
      <p:grpSp>
        <p:nvGrpSpPr>
          <p:cNvPr id="2" name="组合 1"/>
          <p:cNvGrpSpPr/>
          <p:nvPr userDrawn="1"/>
        </p:nvGrpSpPr>
        <p:grpSpPr>
          <a:xfrm>
            <a:off x="403783" y="6464643"/>
            <a:ext cx="11381571" cy="0"/>
            <a:chOff x="567" y="4819"/>
            <a:chExt cx="16022" cy="0"/>
          </a:xfrm>
        </p:grpSpPr>
        <p:cxnSp>
          <p:nvCxnSpPr>
            <p:cNvPr id="3" name="直接连接符 2"/>
            <p:cNvCxnSpPr/>
            <p:nvPr/>
          </p:nvCxnSpPr>
          <p:spPr>
            <a:xfrm>
              <a:off x="567" y="4819"/>
              <a:ext cx="16022"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567" y="4819"/>
              <a:ext cx="12031" cy="0"/>
            </a:xfrm>
            <a:prstGeom prst="line">
              <a:avLst/>
            </a:prstGeom>
            <a:ln w="15875">
              <a:solidFill>
                <a:srgbClr val="D56634"/>
              </a:solidFill>
            </a:ln>
          </p:spPr>
          <p:style>
            <a:lnRef idx="1">
              <a:schemeClr val="accent1"/>
            </a:lnRef>
            <a:fillRef idx="0">
              <a:schemeClr val="accent1"/>
            </a:fillRef>
            <a:effectRef idx="0">
              <a:schemeClr val="accent1"/>
            </a:effectRef>
            <a:fontRef idx="minor">
              <a:schemeClr val="tx1"/>
            </a:fontRef>
          </p:style>
        </p:cxnSp>
      </p:grpSp>
      <p:sp>
        <p:nvSpPr>
          <p:cNvPr id="5" name="标题 4"/>
          <p:cNvSpPr>
            <a:spLocks noGrp="1"/>
          </p:cNvSpPr>
          <p:nvPr>
            <p:ph type="title"/>
          </p:nvPr>
        </p:nvSpPr>
        <p:spPr>
          <a:xfrm>
            <a:off x="378146" y="588666"/>
            <a:ext cx="11389260" cy="892608"/>
          </a:xfrm>
        </p:spPr>
        <p:txBody>
          <a:bodyPr lIns="0"/>
          <a:lstStyle>
            <a:lvl1pPr>
              <a:defRPr kumimoji="0" sz="3585" b="0" i="0" u="none" strike="noStrike" kern="1200" cap="none" spc="0" normalizeH="0" baseline="0" noProof="1" dirty="0">
                <a:solidFill>
                  <a:srgbClr val="D56634">
                    <a:alpha val="100000"/>
                  </a:srgbClr>
                </a:solidFill>
                <a:latin typeface="Montserrat" charset="0"/>
                <a:ea typeface="Montserrat" charset="0"/>
                <a:cs typeface="Montserrat" charset="0"/>
              </a:defRPr>
            </a:lvl1pPr>
          </a:lstStyle>
          <a:p>
            <a:r>
              <a:rPr lang="zh-CN" altLang="en-US" smtClean="0"/>
              <a:t>单击此处编辑母版标题样式</a:t>
            </a:r>
            <a:endParaRPr lang="zh-CN" altLang="en-US"/>
          </a:p>
        </p:txBody>
      </p:sp>
      <p:sp>
        <p:nvSpPr>
          <p:cNvPr id="7" name="灯片编号占位符 6"/>
          <p:cNvSpPr>
            <a:spLocks noGrp="1"/>
          </p:cNvSpPr>
          <p:nvPr>
            <p:ph type="sldNum" sz="quarter" idx="4"/>
          </p:nvPr>
        </p:nvSpPr>
        <p:spPr>
          <a:xfrm>
            <a:off x="9042548" y="6352244"/>
            <a:ext cx="2743324" cy="365216"/>
          </a:xfrm>
          <a:prstGeom prst="rect">
            <a:avLst/>
          </a:prstGeom>
        </p:spPr>
        <p:txBody>
          <a:bodyPr vert="horz" lIns="91440" tIns="45720" rIns="0" bIns="45720" rtlCol="0" anchor="ctr">
            <a:normAutofit/>
          </a:bodyPr>
          <a:lstStyle>
            <a:lvl1pPr marL="13970" marR="0" lvl="0" algn="r" defTabSz="914400" rtl="0" eaLnBrk="0" fontAlgn="ctr" latinLnBrk="0" hangingPunct="1">
              <a:lnSpc>
                <a:spcPts val="730"/>
              </a:lnSpc>
              <a:spcBef>
                <a:spcPct val="0"/>
              </a:spcBef>
              <a:buClrTx/>
              <a:buSzTx/>
              <a:buFontTx/>
              <a:buNone/>
              <a:defRPr kumimoji="0" sz="675" b="0" i="0" u="none" strike="noStrike" kern="1200" cap="none" spc="0" normalizeH="0" baseline="13000" noProof="1" dirty="0">
                <a:solidFill>
                  <a:srgbClr val="697172"/>
                </a:solidFill>
                <a:latin typeface="Montserrat" charset="0"/>
                <a:ea typeface="Montserrat" charset="0"/>
                <a:cs typeface="Montserrat" charset="0"/>
                <a:sym typeface="+mn-ea"/>
              </a:defRPr>
            </a:lvl1pPr>
          </a:lstStyle>
          <a:p>
            <a:fld id="{49AE70B2-8BF9-45C0-BB95-33D1B9D3A854}" type="slidenum">
              <a:rPr lang="zh-CN" altLang="en-US" smtClean="0"/>
            </a:fld>
            <a:endParaRPr lang="zh-CN" altLang="en-US"/>
          </a:p>
        </p:txBody>
      </p:sp>
    </p:spTree>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r>
              <a:rPr lang="en-US" altLang="en-US"/>
              <a:t>Click to edit Master title style</a:t>
            </a:r>
            <a:endParaRPr lang="en-US" altLang="en-US"/>
          </a:p>
        </p:txBody>
      </p:sp>
      <p:sp>
        <p:nvSpPr>
          <p:cNvPr id="3" name="Content Placeholder 2"/>
          <p:cNvSpPr>
            <a:spLocks noGrp="1"/>
          </p:cNvSpPr>
          <p:nvPr>
            <p:ph idx="1"/>
          </p:nvPr>
        </p:nvSpPr>
        <p:spPr>
          <a:xfrm>
            <a:off x="838200" y="1825625"/>
            <a:ext cx="10515600" cy="4351338"/>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Date Placeholder 3"/>
          <p:cNvSpPr>
            <a:spLocks noGrp="1"/>
          </p:cNvSpPr>
          <p:nvPr>
            <p:ph type="dt" idx="10"/>
          </p:nvPr>
        </p:nvSpPr>
        <p:spPr>
          <a:xfrm>
            <a:off x="838200" y="6356350"/>
            <a:ext cx="2743200" cy="365125"/>
          </a:xfrm>
        </p:spPr>
        <p:txBody>
          <a:bodyPr/>
          <a:lstStyle/>
          <a:p>
            <a:fld id="{1AF4D6D4-D563-4F3A-AE9D-F19FA179C926}" type="datetimeFigureOut">
              <a:rPr lang="en-US" altLang="en-US"/>
            </a:fld>
            <a:endParaRPr lang="en-US" altLang="en-US"/>
          </a:p>
        </p:txBody>
      </p:sp>
      <p:sp>
        <p:nvSpPr>
          <p:cNvPr id="5" name="Footer Placeholder 4"/>
          <p:cNvSpPr>
            <a:spLocks noGrp="1"/>
          </p:cNvSpPr>
          <p:nvPr>
            <p:ph type="ftr" idx="11"/>
          </p:nvPr>
        </p:nvSpPr>
        <p:spPr>
          <a:xfrm>
            <a:off x="4038600" y="6356350"/>
            <a:ext cx="4114800" cy="365125"/>
          </a:xfrm>
        </p:spPr>
        <p:txBody>
          <a:bodyPr/>
          <a:lstStyle/>
          <a:p>
            <a:endParaRPr lang="en-US" altLang="en-US"/>
          </a:p>
        </p:txBody>
      </p:sp>
      <p:sp>
        <p:nvSpPr>
          <p:cNvPr id="6" name="Slide Number Placeholder 5"/>
          <p:cNvSpPr>
            <a:spLocks noGrp="1"/>
          </p:cNvSpPr>
          <p:nvPr>
            <p:ph type="sldNum" idx="12"/>
          </p:nvPr>
        </p:nvSpPr>
        <p:spPr>
          <a:xfrm>
            <a:off x="8610600" y="6356350"/>
            <a:ext cx="2743200" cy="365125"/>
          </a:xfrm>
        </p:spPr>
        <p:txBody>
          <a:bodyPr/>
          <a:lstStyle/>
          <a:p>
            <a:fld id="{CF07780C-01DB-4A7A-9622-D335203D7637}" type="slidenum">
              <a:rPr lang="en-US" altLang="en-US"/>
            </a:fld>
            <a:endParaRPr lang="en-US"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lvl="0" algn="ctr">
              <a:defRPr sz="6000"/>
            </a:lvl1pPr>
          </a:lstStyle>
          <a:p>
            <a:r>
              <a:rPr lang="en-US" altLang="en-US"/>
              <a:t>Click to edit Master title style</a:t>
            </a:r>
            <a:endParaRPr lang="en-US" altLang="en-US"/>
          </a:p>
        </p:txBody>
      </p:sp>
      <p:sp>
        <p:nvSpPr>
          <p:cNvPr id="3" name="Subtitle 2"/>
          <p:cNvSpPr>
            <a:spLocks noGrp="1"/>
          </p:cNvSpPr>
          <p:nvPr>
            <p:ph type="subTitle" idx="1"/>
          </p:nvPr>
        </p:nvSpPr>
        <p:spPr>
          <a:xfrm>
            <a:off x="1524000" y="3602038"/>
            <a:ext cx="9144000" cy="1655762"/>
          </a:xfrm>
        </p:spPr>
        <p:txBody>
          <a:bodyPr/>
          <a:lstStyle>
            <a:lvl1pPr marL="0" lvl="0" indent="0" algn="ctr">
              <a:buNone/>
              <a:defRPr sz="2400"/>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rPr lang="en-US" altLang="en-US"/>
              <a:t>Click to edit Master subtitle style</a:t>
            </a:r>
            <a:endParaRPr lang="en-US" altLang="en-US"/>
          </a:p>
        </p:txBody>
      </p:sp>
      <p:sp>
        <p:nvSpPr>
          <p:cNvPr id="4" name="Date Placeholder 3"/>
          <p:cNvSpPr>
            <a:spLocks noGrp="1"/>
          </p:cNvSpPr>
          <p:nvPr>
            <p:ph type="dt" idx="10"/>
          </p:nvPr>
        </p:nvSpPr>
        <p:spPr/>
        <p:txBody>
          <a:bodyPr/>
          <a:lstStyle/>
          <a:p>
            <a:fld id="{82C5571C-60E3-4684-B5D3-34882F1DCA98}" type="datetimeFigureOut">
              <a:rPr lang="en-US" altLang="en-US"/>
            </a:fld>
            <a:endParaRPr lang="en-US" altLang="en-US"/>
          </a:p>
        </p:txBody>
      </p:sp>
      <p:sp>
        <p:nvSpPr>
          <p:cNvPr id="5" name="Footer Placeholder 4"/>
          <p:cNvSpPr>
            <a:spLocks noGrp="1"/>
          </p:cNvSpPr>
          <p:nvPr>
            <p:ph type="ftr" idx="11"/>
          </p:nvPr>
        </p:nvSpPr>
        <p:spPr/>
        <p:txBody>
          <a:bodyPr/>
          <a:lstStyle/>
          <a:p>
            <a:endParaRPr lang="en-US" altLang="en-US"/>
          </a:p>
        </p:txBody>
      </p:sp>
      <p:sp>
        <p:nvSpPr>
          <p:cNvPr id="6" name="Slide Number Placeholder 5"/>
          <p:cNvSpPr>
            <a:spLocks noGrp="1"/>
          </p:cNvSpPr>
          <p:nvPr>
            <p:ph type="sldNum" idx="12"/>
          </p:nvPr>
        </p:nvSpPr>
        <p:spPr/>
        <p:txBody>
          <a:bodyPr/>
          <a:lstStyle/>
          <a:p>
            <a:fld id="{315BF141-50CC-47CF-8B63-12B6BC70C8E1}" type="slidenum">
              <a:rPr lang="en-US" altLang="en-US"/>
            </a:fld>
            <a:endParaRPr lang="en-US"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Content Placeholder 2"/>
          <p:cNvSpPr>
            <a:spLocks noGrp="1"/>
          </p:cNvSpPr>
          <p:nvPr>
            <p:ph idx="1"/>
          </p:nvPr>
        </p:nvSpPr>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Date Placeholder 3"/>
          <p:cNvSpPr>
            <a:spLocks noGrp="1"/>
          </p:cNvSpPr>
          <p:nvPr>
            <p:ph type="dt" idx="10"/>
          </p:nvPr>
        </p:nvSpPr>
        <p:spPr/>
        <p:txBody>
          <a:bodyPr/>
          <a:lstStyle/>
          <a:p>
            <a:fld id="{1AF4D6D4-D563-4F3A-AE9D-F19FA179C926}" type="datetimeFigureOut">
              <a:rPr lang="en-US" altLang="en-US"/>
            </a:fld>
            <a:endParaRPr lang="en-US" altLang="en-US"/>
          </a:p>
        </p:txBody>
      </p:sp>
      <p:sp>
        <p:nvSpPr>
          <p:cNvPr id="5" name="Footer Placeholder 4"/>
          <p:cNvSpPr>
            <a:spLocks noGrp="1"/>
          </p:cNvSpPr>
          <p:nvPr>
            <p:ph type="ftr" idx="11"/>
          </p:nvPr>
        </p:nvSpPr>
        <p:spPr/>
        <p:txBody>
          <a:bodyPr/>
          <a:lstStyle/>
          <a:p>
            <a:endParaRPr lang="en-US" altLang="en-US"/>
          </a:p>
        </p:txBody>
      </p:sp>
      <p:sp>
        <p:nvSpPr>
          <p:cNvPr id="6" name="Slide Number Placeholder 5"/>
          <p:cNvSpPr>
            <a:spLocks noGrp="1"/>
          </p:cNvSpPr>
          <p:nvPr>
            <p:ph type="sldNum" idx="12"/>
          </p:nvPr>
        </p:nvSpPr>
        <p:spPr/>
        <p:txBody>
          <a:bodyPr/>
          <a:lstStyle/>
          <a:p>
            <a:fld id="{CF07780C-01DB-4A7A-9622-D335203D7637}" type="slidenum">
              <a:rPr lang="en-US" altLang="en-US"/>
            </a:fld>
            <a:endParaRPr lang="en-US"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lvl="0">
              <a:defRPr sz="6000"/>
            </a:lvl1pPr>
          </a:lstStyle>
          <a:p>
            <a:r>
              <a:rPr lang="en-US" altLang="en-US"/>
              <a:t>Click to edit Master title style</a:t>
            </a:r>
            <a:endParaRPr lang="en-US" altLang="en-US"/>
          </a:p>
        </p:txBody>
      </p:sp>
      <p:sp>
        <p:nvSpPr>
          <p:cNvPr id="3" name="Text Placeholder 2"/>
          <p:cNvSpPr>
            <a:spLocks noGrp="1"/>
          </p:cNvSpPr>
          <p:nvPr>
            <p:ph type="body" idx="1"/>
          </p:nvPr>
        </p:nvSpPr>
        <p:spPr>
          <a:xfrm>
            <a:off x="831850" y="4589463"/>
            <a:ext cx="10515600" cy="1500187"/>
          </a:xfrm>
        </p:spPr>
        <p:txBody>
          <a:bodyPr/>
          <a:lstStyle>
            <a:lvl1pPr marL="0" lvl="0" indent="0">
              <a:buNone/>
              <a:defRPr sz="2400">
                <a:solidFill>
                  <a:schemeClr val="tx1">
                    <a:tint val="75000"/>
                  </a:schemeClr>
                </a:solidFill>
              </a:defRPr>
            </a:lvl1pPr>
            <a:lvl2pPr marL="457200" lvl="1" indent="0">
              <a:buNone/>
              <a:defRPr sz="2000">
                <a:solidFill>
                  <a:schemeClr val="tx1">
                    <a:tint val="75000"/>
                  </a:schemeClr>
                </a:solidFill>
              </a:defRPr>
            </a:lvl2pPr>
            <a:lvl3pPr marL="914400" lvl="2" indent="0">
              <a:buNone/>
              <a:defRPr sz="1800">
                <a:solidFill>
                  <a:schemeClr val="tx1">
                    <a:tint val="75000"/>
                  </a:schemeClr>
                </a:solidFill>
              </a:defRPr>
            </a:lvl3pPr>
            <a:lvl4pPr marL="1371600" lvl="3" indent="0">
              <a:buNone/>
              <a:defRPr sz="1600">
                <a:solidFill>
                  <a:schemeClr val="tx1">
                    <a:tint val="75000"/>
                  </a:schemeClr>
                </a:solidFill>
              </a:defRPr>
            </a:lvl4pPr>
            <a:lvl5pPr marL="1828800" lvl="4" indent="0">
              <a:buNone/>
              <a:defRPr sz="1600">
                <a:solidFill>
                  <a:schemeClr val="tx1">
                    <a:tint val="75000"/>
                  </a:schemeClr>
                </a:solidFill>
              </a:defRPr>
            </a:lvl5pPr>
            <a:lvl6pPr marL="2286000" lvl="5" indent="0">
              <a:buNone/>
              <a:defRPr sz="1600">
                <a:solidFill>
                  <a:schemeClr val="tx1">
                    <a:tint val="75000"/>
                  </a:schemeClr>
                </a:solidFill>
              </a:defRPr>
            </a:lvl6pPr>
            <a:lvl7pPr marL="2743200" lvl="6" indent="0">
              <a:buNone/>
              <a:defRPr sz="1600">
                <a:solidFill>
                  <a:schemeClr val="tx1">
                    <a:tint val="75000"/>
                  </a:schemeClr>
                </a:solidFill>
              </a:defRPr>
            </a:lvl7pPr>
            <a:lvl8pPr marL="3200400" lvl="7" indent="0">
              <a:buNone/>
              <a:defRPr sz="1600">
                <a:solidFill>
                  <a:schemeClr val="tx1">
                    <a:tint val="75000"/>
                  </a:schemeClr>
                </a:solidFill>
              </a:defRPr>
            </a:lvl8pPr>
            <a:lvl9pPr marL="3657600" lvl="8" indent="0">
              <a:buNone/>
              <a:defRPr sz="1600">
                <a:solidFill>
                  <a:schemeClr val="tx1">
                    <a:tint val="75000"/>
                  </a:schemeClr>
                </a:solidFill>
              </a:defRPr>
            </a:lvl9pPr>
          </a:lstStyle>
          <a:p>
            <a:pPr lvl="0"/>
            <a:r>
              <a:rPr lang="en-US" altLang="en-US"/>
              <a:t>Click to edit Master text styles</a:t>
            </a:r>
            <a:endParaRPr lang="en-US" altLang="en-US"/>
          </a:p>
        </p:txBody>
      </p:sp>
      <p:sp>
        <p:nvSpPr>
          <p:cNvPr id="4" name="Date Placeholder 3"/>
          <p:cNvSpPr>
            <a:spLocks noGrp="1"/>
          </p:cNvSpPr>
          <p:nvPr>
            <p:ph type="dt" idx="10"/>
          </p:nvPr>
        </p:nvSpPr>
        <p:spPr/>
        <p:txBody>
          <a:bodyPr/>
          <a:lstStyle/>
          <a:p>
            <a:fld id="{DD84795D-9E22-4168-95F4-04BC65AB2BE6}" type="datetimeFigureOut">
              <a:rPr lang="en-US" altLang="en-US"/>
            </a:fld>
            <a:endParaRPr lang="en-US" altLang="en-US"/>
          </a:p>
        </p:txBody>
      </p:sp>
      <p:sp>
        <p:nvSpPr>
          <p:cNvPr id="5" name="Footer Placeholder 4"/>
          <p:cNvSpPr>
            <a:spLocks noGrp="1"/>
          </p:cNvSpPr>
          <p:nvPr>
            <p:ph type="ftr" idx="11"/>
          </p:nvPr>
        </p:nvSpPr>
        <p:spPr/>
        <p:txBody>
          <a:bodyPr/>
          <a:lstStyle/>
          <a:p>
            <a:endParaRPr lang="en-US" altLang="en-US"/>
          </a:p>
        </p:txBody>
      </p:sp>
      <p:sp>
        <p:nvSpPr>
          <p:cNvPr id="6" name="Slide Number Placeholder 5"/>
          <p:cNvSpPr>
            <a:spLocks noGrp="1"/>
          </p:cNvSpPr>
          <p:nvPr>
            <p:ph type="sldNum" idx="12"/>
          </p:nvPr>
        </p:nvSpPr>
        <p:spPr/>
        <p:txBody>
          <a:bodyPr/>
          <a:lstStyle/>
          <a:p>
            <a:fld id="{51893A0A-9AB4-4961-B57C-836D3378C811}" type="slidenum">
              <a:rPr lang="en-US" altLang="en-US"/>
            </a:fld>
            <a:endParaRPr lang="en-US"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Content Placeholder 2"/>
          <p:cNvSpPr>
            <a:spLocks noGrp="1"/>
          </p:cNvSpPr>
          <p:nvPr>
            <p:ph idx="1"/>
          </p:nvPr>
        </p:nvSpPr>
        <p:spPr>
          <a:xfrm>
            <a:off x="838200" y="1825625"/>
            <a:ext cx="5181600" cy="4351338"/>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Content Placeholder 3"/>
          <p:cNvSpPr>
            <a:spLocks noGrp="1"/>
          </p:cNvSpPr>
          <p:nvPr>
            <p:ph idx="2"/>
          </p:nvPr>
        </p:nvSpPr>
        <p:spPr>
          <a:xfrm>
            <a:off x="6172200" y="1825625"/>
            <a:ext cx="5181600" cy="4351338"/>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5" name="Date Placeholder 4"/>
          <p:cNvSpPr>
            <a:spLocks noGrp="1"/>
          </p:cNvSpPr>
          <p:nvPr>
            <p:ph type="dt" idx="10"/>
          </p:nvPr>
        </p:nvSpPr>
        <p:spPr/>
        <p:txBody>
          <a:bodyPr/>
          <a:lstStyle/>
          <a:p>
            <a:fld id="{5EC12CDC-139E-40BC-8B31-B363BB5D81CF}" type="datetimeFigureOut">
              <a:rPr lang="en-US" altLang="en-US"/>
            </a:fld>
            <a:endParaRPr lang="en-US" altLang="en-US"/>
          </a:p>
        </p:txBody>
      </p:sp>
      <p:sp>
        <p:nvSpPr>
          <p:cNvPr id="6" name="Footer Placeholder 5"/>
          <p:cNvSpPr>
            <a:spLocks noGrp="1"/>
          </p:cNvSpPr>
          <p:nvPr>
            <p:ph type="ftr" idx="11"/>
          </p:nvPr>
        </p:nvSpPr>
        <p:spPr/>
        <p:txBody>
          <a:bodyPr/>
          <a:lstStyle/>
          <a:p>
            <a:endParaRPr lang="en-US" altLang="en-US"/>
          </a:p>
        </p:txBody>
      </p:sp>
      <p:sp>
        <p:nvSpPr>
          <p:cNvPr id="7" name="Slide Number Placeholder 6"/>
          <p:cNvSpPr>
            <a:spLocks noGrp="1"/>
          </p:cNvSpPr>
          <p:nvPr>
            <p:ph type="sldNum" idx="12"/>
          </p:nvPr>
        </p:nvSpPr>
        <p:spPr/>
        <p:txBody>
          <a:bodyPr/>
          <a:lstStyle/>
          <a:p>
            <a:fld id="{6D131DF9-48B2-4C9A-BB61-77D2F3E31497}" type="slidenum">
              <a:rPr lang="en-US" altLang="en-US"/>
            </a:fld>
            <a:endParaRPr lang="en-US"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ltLang="en-US"/>
              <a:t>Click to edit Master title style</a:t>
            </a:r>
            <a:endParaRPr lang="en-US" altLang="en-US"/>
          </a:p>
        </p:txBody>
      </p:sp>
      <p:sp>
        <p:nvSpPr>
          <p:cNvPr id="3" name="Text Placeholder 2"/>
          <p:cNvSpPr>
            <a:spLocks noGrp="1"/>
          </p:cNvSpPr>
          <p:nvPr>
            <p:ph type="body" idx="1"/>
          </p:nvPr>
        </p:nvSpPr>
        <p:spPr>
          <a:xfrm>
            <a:off x="839788" y="1681163"/>
            <a:ext cx="5157787"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endParaRPr lang="en-US" altLang="en-US"/>
          </a:p>
        </p:txBody>
      </p:sp>
      <p:sp>
        <p:nvSpPr>
          <p:cNvPr id="4" name="Content Placeholder 3"/>
          <p:cNvSpPr>
            <a:spLocks noGrp="1"/>
          </p:cNvSpPr>
          <p:nvPr>
            <p:ph idx="2"/>
          </p:nvPr>
        </p:nvSpPr>
        <p:spPr>
          <a:xfrm>
            <a:off x="839788" y="2505075"/>
            <a:ext cx="5157787" cy="3684588"/>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5" name="Text Placeholder 4"/>
          <p:cNvSpPr>
            <a:spLocks noGrp="1"/>
          </p:cNvSpPr>
          <p:nvPr>
            <p:ph type="body" idx="3"/>
          </p:nvPr>
        </p:nvSpPr>
        <p:spPr>
          <a:xfrm>
            <a:off x="6172200" y="1681163"/>
            <a:ext cx="5183188"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endParaRPr lang="en-US" altLang="en-US"/>
          </a:p>
        </p:txBody>
      </p:sp>
      <p:sp>
        <p:nvSpPr>
          <p:cNvPr id="6" name="Content Placeholder 5"/>
          <p:cNvSpPr>
            <a:spLocks noGrp="1"/>
          </p:cNvSpPr>
          <p:nvPr>
            <p:ph idx="4"/>
          </p:nvPr>
        </p:nvSpPr>
        <p:spPr>
          <a:xfrm>
            <a:off x="6172200" y="2505075"/>
            <a:ext cx="5183188" cy="3684588"/>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7" name="Date Placeholder 6"/>
          <p:cNvSpPr>
            <a:spLocks noGrp="1"/>
          </p:cNvSpPr>
          <p:nvPr>
            <p:ph type="dt" idx="10"/>
          </p:nvPr>
        </p:nvSpPr>
        <p:spPr/>
        <p:txBody>
          <a:bodyPr/>
          <a:lstStyle/>
          <a:p>
            <a:fld id="{E5CFC379-27E7-46D8-9D73-4C4D78511F26}" type="datetimeFigureOut">
              <a:rPr lang="en-US" altLang="en-US"/>
            </a:fld>
            <a:endParaRPr lang="en-US" altLang="en-US"/>
          </a:p>
        </p:txBody>
      </p:sp>
      <p:sp>
        <p:nvSpPr>
          <p:cNvPr id="8" name="Footer Placeholder 7"/>
          <p:cNvSpPr>
            <a:spLocks noGrp="1"/>
          </p:cNvSpPr>
          <p:nvPr>
            <p:ph type="ftr" idx="11"/>
          </p:nvPr>
        </p:nvSpPr>
        <p:spPr/>
        <p:txBody>
          <a:bodyPr/>
          <a:lstStyle/>
          <a:p>
            <a:endParaRPr lang="en-US" altLang="en-US"/>
          </a:p>
        </p:txBody>
      </p:sp>
      <p:sp>
        <p:nvSpPr>
          <p:cNvPr id="9" name="Slide Number Placeholder 8"/>
          <p:cNvSpPr>
            <a:spLocks noGrp="1"/>
          </p:cNvSpPr>
          <p:nvPr>
            <p:ph type="sldNum" idx="12"/>
          </p:nvPr>
        </p:nvSpPr>
        <p:spPr/>
        <p:txBody>
          <a:bodyPr/>
          <a:lstStyle/>
          <a:p>
            <a:fld id="{BD9BE633-DBCF-46A4-898F-0214DED22FC7}" type="slidenum">
              <a:rPr lang="en-US" altLang="en-US"/>
            </a:fld>
            <a:endParaRPr lang="en-US"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Date Placeholder 2"/>
          <p:cNvSpPr>
            <a:spLocks noGrp="1"/>
          </p:cNvSpPr>
          <p:nvPr>
            <p:ph type="dt" idx="10"/>
          </p:nvPr>
        </p:nvSpPr>
        <p:spPr/>
        <p:txBody>
          <a:bodyPr/>
          <a:lstStyle/>
          <a:p>
            <a:fld id="{08AA0B69-970D-47AE-8B2D-E8057923043E}" type="datetimeFigureOut">
              <a:rPr lang="en-US" altLang="en-US"/>
            </a:fld>
            <a:endParaRPr lang="en-US" altLang="en-US"/>
          </a:p>
        </p:txBody>
      </p:sp>
      <p:sp>
        <p:nvSpPr>
          <p:cNvPr id="4" name="Footer Placeholder 3"/>
          <p:cNvSpPr>
            <a:spLocks noGrp="1"/>
          </p:cNvSpPr>
          <p:nvPr>
            <p:ph type="ftr" idx="11"/>
          </p:nvPr>
        </p:nvSpPr>
        <p:spPr/>
        <p:txBody>
          <a:bodyPr/>
          <a:lstStyle/>
          <a:p>
            <a:endParaRPr lang="en-US" altLang="en-US"/>
          </a:p>
        </p:txBody>
      </p:sp>
      <p:sp>
        <p:nvSpPr>
          <p:cNvPr id="5" name="Slide Number Placeholder 4"/>
          <p:cNvSpPr>
            <a:spLocks noGrp="1"/>
          </p:cNvSpPr>
          <p:nvPr>
            <p:ph type="sldNum" idx="12"/>
          </p:nvPr>
        </p:nvSpPr>
        <p:spPr/>
        <p:txBody>
          <a:bodyPr/>
          <a:lstStyle/>
          <a:p>
            <a:fld id="{596CE260-E2DB-42C2-B383-C67FB778303D}" type="slidenum">
              <a:rPr lang="en-US" altLang="en-US"/>
            </a:fld>
            <a:endParaRPr lang="en-US"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p>
            <a:fld id="{75FE6918-553B-4CFE-B134-2D74DC9ED510}" type="datetimeFigureOut">
              <a:rPr lang="en-US" altLang="en-US"/>
            </a:fld>
            <a:endParaRPr lang="en-US" altLang="en-US"/>
          </a:p>
        </p:txBody>
      </p:sp>
      <p:sp>
        <p:nvSpPr>
          <p:cNvPr id="3" name="Footer Placeholder 2"/>
          <p:cNvSpPr>
            <a:spLocks noGrp="1"/>
          </p:cNvSpPr>
          <p:nvPr>
            <p:ph type="ftr" idx="11"/>
          </p:nvPr>
        </p:nvSpPr>
        <p:spPr/>
        <p:txBody>
          <a:bodyPr/>
          <a:lstStyle/>
          <a:p>
            <a:endParaRPr lang="en-US" altLang="en-US"/>
          </a:p>
        </p:txBody>
      </p:sp>
      <p:sp>
        <p:nvSpPr>
          <p:cNvPr id="4" name="Slide Number Placeholder 3"/>
          <p:cNvSpPr>
            <a:spLocks noGrp="1"/>
          </p:cNvSpPr>
          <p:nvPr>
            <p:ph type="sldNum" idx="12"/>
          </p:nvPr>
        </p:nvSpPr>
        <p:spPr/>
        <p:txBody>
          <a:bodyPr/>
          <a:lstStyle/>
          <a:p>
            <a:fld id="{E13E1F71-4F26-4622-8ACB-1BCF7C5B6797}" type="slidenum">
              <a:rPr lang="en-US" altLang="en-US"/>
            </a:fld>
            <a:endParaRPr lang="en-US"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lvl="0">
              <a:defRPr sz="3200"/>
            </a:lvl1pPr>
          </a:lstStyle>
          <a:p>
            <a:r>
              <a:rPr lang="en-US" altLang="en-US"/>
              <a:t>Click to edit Master title style</a:t>
            </a:r>
            <a:endParaRPr lang="en-US" altLang="en-US"/>
          </a:p>
        </p:txBody>
      </p:sp>
      <p:sp>
        <p:nvSpPr>
          <p:cNvPr id="3" name="Content Placeholder 2"/>
          <p:cNvSpPr>
            <a:spLocks noGrp="1"/>
          </p:cNvSpPr>
          <p:nvPr>
            <p:ph idx="1"/>
          </p:nvPr>
        </p:nvSpPr>
        <p:spPr>
          <a:xfrm>
            <a:off x="5183188" y="987425"/>
            <a:ext cx="6172200" cy="4873625"/>
          </a:xfrm>
        </p:spPr>
        <p:txBody>
          <a:bodyPr/>
          <a:lstStyle>
            <a:lvl1pPr lvl="0">
              <a:defRPr sz="3200"/>
            </a:lvl1pPr>
            <a:lvl2pPr lvl="1">
              <a:defRPr sz="2800"/>
            </a:lvl2pPr>
            <a:lvl3pPr lvl="2">
              <a:defRPr sz="2400"/>
            </a:lvl3pPr>
            <a:lvl4pPr lvl="3">
              <a:defRPr sz="2000"/>
            </a:lvl4pPr>
            <a:lvl5pPr lvl="4">
              <a:defRPr sz="2000"/>
            </a:lvl5pPr>
            <a:lvl6pPr lvl="5">
              <a:defRPr sz="2000"/>
            </a:lvl6pPr>
            <a:lvl7pPr lvl="6">
              <a:defRPr sz="2000"/>
            </a:lvl7pPr>
            <a:lvl8pPr lvl="7">
              <a:defRPr sz="2000"/>
            </a:lvl8pPr>
            <a:lvl9pPr lvl="8">
              <a:defRPr sz="2000"/>
            </a:lvl9p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Text Placeholder 3"/>
          <p:cNvSpPr>
            <a:spLocks noGrp="1"/>
          </p:cNvSpPr>
          <p:nvPr>
            <p:ph type="body" idx="2"/>
          </p:nvPr>
        </p:nvSpPr>
        <p:spPr>
          <a:xfrm>
            <a:off x="839788" y="2057400"/>
            <a:ext cx="3932237" cy="3811588"/>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endParaRPr lang="en-US" altLang="en-US"/>
          </a:p>
        </p:txBody>
      </p:sp>
      <p:sp>
        <p:nvSpPr>
          <p:cNvPr id="5" name="Date Placeholder 4"/>
          <p:cNvSpPr>
            <a:spLocks noGrp="1"/>
          </p:cNvSpPr>
          <p:nvPr>
            <p:ph type="dt" idx="10"/>
          </p:nvPr>
        </p:nvSpPr>
        <p:spPr/>
        <p:txBody>
          <a:bodyPr/>
          <a:lstStyle/>
          <a:p>
            <a:fld id="{B199A505-0C79-404F-A3F7-F8E8A48204F0}" type="datetimeFigureOut">
              <a:rPr lang="en-US" altLang="en-US"/>
            </a:fld>
            <a:endParaRPr lang="en-US" altLang="en-US"/>
          </a:p>
        </p:txBody>
      </p:sp>
      <p:sp>
        <p:nvSpPr>
          <p:cNvPr id="6" name="Footer Placeholder 5"/>
          <p:cNvSpPr>
            <a:spLocks noGrp="1"/>
          </p:cNvSpPr>
          <p:nvPr>
            <p:ph type="ftr" idx="11"/>
          </p:nvPr>
        </p:nvSpPr>
        <p:spPr/>
        <p:txBody>
          <a:bodyPr/>
          <a:lstStyle/>
          <a:p>
            <a:endParaRPr lang="en-US" altLang="en-US"/>
          </a:p>
        </p:txBody>
      </p:sp>
      <p:sp>
        <p:nvSpPr>
          <p:cNvPr id="7" name="Slide Number Placeholder 6"/>
          <p:cNvSpPr>
            <a:spLocks noGrp="1"/>
          </p:cNvSpPr>
          <p:nvPr>
            <p:ph type="sldNum" idx="12"/>
          </p:nvPr>
        </p:nvSpPr>
        <p:spPr/>
        <p:txBody>
          <a:bodyPr/>
          <a:lstStyle/>
          <a:p>
            <a:fld id="{748954B4-6831-4A4D-91D0-EAFB3E412627}" type="slidenum">
              <a:rPr lang="en-US" altLang="en-US"/>
            </a:fld>
            <a:endParaRPr lang="en-US"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lvl="0">
              <a:defRPr sz="3200"/>
            </a:lvl1pPr>
          </a:lstStyle>
          <a:p>
            <a:r>
              <a:rPr lang="en-US" altLang="en-US"/>
              <a:t>Click to edit Master title style</a:t>
            </a:r>
            <a:endParaRPr lang="en-US" altLang="en-US"/>
          </a:p>
        </p:txBody>
      </p:sp>
      <p:sp>
        <p:nvSpPr>
          <p:cNvPr id="3" name="Picture Placeholder 2"/>
          <p:cNvSpPr>
            <a:spLocks noGrp="1"/>
          </p:cNvSpPr>
          <p:nvPr>
            <p:ph type="pic" idx="1"/>
          </p:nvPr>
        </p:nvSpPr>
        <p:spPr>
          <a:xfrm>
            <a:off x="5183188" y="987425"/>
            <a:ext cx="6172200" cy="4873625"/>
          </a:xfrm>
        </p:spPr>
        <p:txBody>
          <a:bodyPr/>
          <a:lstStyle>
            <a:lvl1pPr marL="0" lvl="0" indent="0">
              <a:buNone/>
              <a:defRPr sz="3200"/>
            </a:lvl1pPr>
            <a:lvl2pPr marL="457200" lvl="1" indent="0">
              <a:buNone/>
              <a:defRPr sz="2800"/>
            </a:lvl2pPr>
            <a:lvl3pPr marL="914400" lvl="2" indent="0">
              <a:buNone/>
              <a:defRPr sz="2400"/>
            </a:lvl3pPr>
            <a:lvl4pPr marL="1371600" lvl="3" indent="0">
              <a:buNone/>
              <a:defRPr sz="2000"/>
            </a:lvl4pPr>
            <a:lvl5pPr marL="1828800" lvl="4" indent="0">
              <a:buNone/>
              <a:defRPr sz="2000"/>
            </a:lvl5pPr>
            <a:lvl6pPr marL="2286000" lvl="5" indent="0">
              <a:buNone/>
              <a:defRPr sz="2000"/>
            </a:lvl6pPr>
            <a:lvl7pPr marL="2743200" lvl="6" indent="0">
              <a:buNone/>
              <a:defRPr sz="2000"/>
            </a:lvl7pPr>
            <a:lvl8pPr marL="3200400" lvl="7" indent="0">
              <a:buNone/>
              <a:defRPr sz="2000"/>
            </a:lvl8pPr>
            <a:lvl9pPr marL="3657600" lvl="8" indent="0">
              <a:buNone/>
              <a:defRPr sz="2000"/>
            </a:lvl9pPr>
          </a:lstStyle>
          <a:p>
            <a:endParaRPr lang="en-US" altLang="en-US"/>
          </a:p>
        </p:txBody>
      </p:sp>
      <p:sp>
        <p:nvSpPr>
          <p:cNvPr id="4" name="Text Placeholder 3"/>
          <p:cNvSpPr>
            <a:spLocks noGrp="1"/>
          </p:cNvSpPr>
          <p:nvPr>
            <p:ph type="body" idx="2"/>
          </p:nvPr>
        </p:nvSpPr>
        <p:spPr>
          <a:xfrm>
            <a:off x="839788" y="2057400"/>
            <a:ext cx="3932237" cy="3811588"/>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endParaRPr lang="en-US" altLang="en-US"/>
          </a:p>
        </p:txBody>
      </p:sp>
      <p:sp>
        <p:nvSpPr>
          <p:cNvPr id="5" name="Date Placeholder 4"/>
          <p:cNvSpPr>
            <a:spLocks noGrp="1"/>
          </p:cNvSpPr>
          <p:nvPr>
            <p:ph type="dt" idx="10"/>
          </p:nvPr>
        </p:nvSpPr>
        <p:spPr/>
        <p:txBody>
          <a:bodyPr/>
          <a:lstStyle/>
          <a:p>
            <a:fld id="{1A221E09-B80D-4EC9-9E77-3E3FC741ED73}" type="datetimeFigureOut">
              <a:rPr lang="en-US" altLang="en-US"/>
            </a:fld>
            <a:endParaRPr lang="en-US" altLang="en-US"/>
          </a:p>
        </p:txBody>
      </p:sp>
      <p:sp>
        <p:nvSpPr>
          <p:cNvPr id="6" name="Footer Placeholder 5"/>
          <p:cNvSpPr>
            <a:spLocks noGrp="1"/>
          </p:cNvSpPr>
          <p:nvPr>
            <p:ph type="ftr" idx="11"/>
          </p:nvPr>
        </p:nvSpPr>
        <p:spPr/>
        <p:txBody>
          <a:bodyPr/>
          <a:lstStyle/>
          <a:p>
            <a:endParaRPr lang="en-US" altLang="en-US"/>
          </a:p>
        </p:txBody>
      </p:sp>
      <p:sp>
        <p:nvSpPr>
          <p:cNvPr id="7" name="Slide Number Placeholder 6"/>
          <p:cNvSpPr>
            <a:spLocks noGrp="1"/>
          </p:cNvSpPr>
          <p:nvPr>
            <p:ph type="sldNum" idx="12"/>
          </p:nvPr>
        </p:nvSpPr>
        <p:spPr/>
        <p:txBody>
          <a:bodyPr/>
          <a:lstStyle/>
          <a:p>
            <a:fld id="{35A83970-6AFE-42ED-A054-66C4695536B2}" type="slidenum">
              <a:rPr lang="en-US" altLang="en-US"/>
            </a:fld>
            <a:endParaRPr lang="en-US"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Vertical Text Placeholder 2"/>
          <p:cNvSpPr>
            <a:spLocks noGrp="1"/>
          </p:cNvSpPr>
          <p:nvPr>
            <p:ph type="body" idx="1"/>
          </p:nvPr>
        </p:nvSpPr>
        <p:spPr/>
        <p:txBody>
          <a:bodyPr vert="eaVert"/>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Date Placeholder 3"/>
          <p:cNvSpPr>
            <a:spLocks noGrp="1"/>
          </p:cNvSpPr>
          <p:nvPr>
            <p:ph type="dt" idx="10"/>
          </p:nvPr>
        </p:nvSpPr>
        <p:spPr/>
        <p:txBody>
          <a:bodyPr/>
          <a:lstStyle/>
          <a:p>
            <a:fld id="{40800D66-E347-4F17-9415-550B6214321B}" type="datetimeFigureOut">
              <a:rPr lang="en-US" altLang="en-US"/>
            </a:fld>
            <a:endParaRPr lang="en-US" altLang="en-US"/>
          </a:p>
        </p:txBody>
      </p:sp>
      <p:sp>
        <p:nvSpPr>
          <p:cNvPr id="5" name="Footer Placeholder 4"/>
          <p:cNvSpPr>
            <a:spLocks noGrp="1"/>
          </p:cNvSpPr>
          <p:nvPr>
            <p:ph type="ftr" idx="11"/>
          </p:nvPr>
        </p:nvSpPr>
        <p:spPr/>
        <p:txBody>
          <a:bodyPr/>
          <a:lstStyle/>
          <a:p>
            <a:endParaRPr lang="en-US" altLang="en-US"/>
          </a:p>
        </p:txBody>
      </p:sp>
      <p:sp>
        <p:nvSpPr>
          <p:cNvPr id="6" name="Slide Number Placeholder 5"/>
          <p:cNvSpPr>
            <a:spLocks noGrp="1"/>
          </p:cNvSpPr>
          <p:nvPr>
            <p:ph type="sldNum" idx="12"/>
          </p:nvPr>
        </p:nvSpPr>
        <p:spPr/>
        <p:txBody>
          <a:bodyPr/>
          <a:lstStyle/>
          <a:p>
            <a:fld id="{4817BF49-686D-414B-9159-CFF24E21DECB}" type="slidenum">
              <a:rPr lang="en-US" altLang="en-US"/>
            </a:fld>
            <a:endParaRPr lang="en-US"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Vertical Title and Text">
    <p:spTree>
      <p:nvGrpSpPr>
        <p:cNvPr id="1" name=""/>
        <p:cNvGrpSpPr/>
        <p:nvPr/>
      </p:nvGrpSpPr>
      <p:grpSpPr>
        <a:xfrm>
          <a:off x="0" y="0"/>
          <a:ext cx="0" cy="0"/>
          <a:chOff x="0" y="0"/>
          <a:chExt cx="0" cy="0"/>
        </a:xfrm>
      </p:grpSpPr>
      <p:sp>
        <p:nvSpPr>
          <p:cNvPr id="2" name="Vertical Title 1"/>
          <p:cNvSpPr>
            <a:spLocks noGrp="1"/>
          </p:cNvSpPr>
          <p:nvPr>
            <p:ph type="title"/>
          </p:nvPr>
        </p:nvSpPr>
        <p:spPr>
          <a:xfrm>
            <a:off x="8724900" y="365125"/>
            <a:ext cx="2628900" cy="5811838"/>
          </a:xfrm>
        </p:spPr>
        <p:txBody>
          <a:bodyPr vert="eaVert"/>
          <a:lstStyle/>
          <a:p>
            <a:r>
              <a:rPr lang="en-US" altLang="en-US"/>
              <a:t>Click to edit Master title style</a:t>
            </a:r>
            <a:endParaRPr lang="en-US" altLang="en-US"/>
          </a:p>
        </p:txBody>
      </p:sp>
      <p:sp>
        <p:nvSpPr>
          <p:cNvPr id="3" name="Vertical Text Placeholder 2"/>
          <p:cNvSpPr>
            <a:spLocks noGrp="1"/>
          </p:cNvSpPr>
          <p:nvPr>
            <p:ph type="body" idx="1"/>
          </p:nvPr>
        </p:nvSpPr>
        <p:spPr>
          <a:xfrm>
            <a:off x="838200" y="365125"/>
            <a:ext cx="7734300" cy="5811838"/>
          </a:xfrm>
        </p:spPr>
        <p:txBody>
          <a:bodyPr vert="eaVert"/>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Date Placeholder 3"/>
          <p:cNvSpPr>
            <a:spLocks noGrp="1"/>
          </p:cNvSpPr>
          <p:nvPr>
            <p:ph type="dt" idx="10"/>
          </p:nvPr>
        </p:nvSpPr>
        <p:spPr/>
        <p:txBody>
          <a:bodyPr/>
          <a:lstStyle/>
          <a:p>
            <a:fld id="{EBE19521-FFCC-41B6-9BED-3FC86BFA7487}" type="datetimeFigureOut">
              <a:rPr lang="en-US" altLang="en-US"/>
            </a:fld>
            <a:endParaRPr lang="en-US" altLang="en-US"/>
          </a:p>
        </p:txBody>
      </p:sp>
      <p:sp>
        <p:nvSpPr>
          <p:cNvPr id="5" name="Footer Placeholder 4"/>
          <p:cNvSpPr>
            <a:spLocks noGrp="1"/>
          </p:cNvSpPr>
          <p:nvPr>
            <p:ph type="ftr" idx="11"/>
          </p:nvPr>
        </p:nvSpPr>
        <p:spPr/>
        <p:txBody>
          <a:bodyPr/>
          <a:lstStyle/>
          <a:p>
            <a:endParaRPr lang="en-US" altLang="en-US"/>
          </a:p>
        </p:txBody>
      </p:sp>
      <p:sp>
        <p:nvSpPr>
          <p:cNvPr id="6" name="Slide Number Placeholder 5"/>
          <p:cNvSpPr>
            <a:spLocks noGrp="1"/>
          </p:cNvSpPr>
          <p:nvPr>
            <p:ph type="sldNum" idx="12"/>
          </p:nvPr>
        </p:nvSpPr>
        <p:spPr/>
        <p:txBody>
          <a:bodyPr/>
          <a:lstStyle/>
          <a:p>
            <a:fld id="{687643D2-B698-4309-BE24-BD156B1E66AF}" type="slidenum">
              <a:rPr lang="en-US" altLang="en-US"/>
            </a:fld>
            <a:endParaRPr lang="en-US"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C7ECCF89-68FA-EA4F-8110-A0D3CE56694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E104FF26-887B-E646-9982-8CEE9371960B}" type="slidenum">
              <a:rPr kumimoji="1" lang="zh-CN" altLang="en-US" smtClean="0"/>
            </a:fld>
            <a:endParaRPr kumimoji="1" lang="zh-CN"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
        <p:nvSpPr>
          <p:cNvPr id="46" name="Shape 46"/>
          <p:cNvSpPr>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ECBC7E5A-B684-414F-B567-41C97CD22EE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C3AFFB-D1DD-4038-A009-B03C465C5073}" type="slidenum">
              <a:rPr lang="zh-CN" altLang="en-US" smtClean="0"/>
            </a:fld>
            <a:endParaRPr lang="zh-CN"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6" Type="http://schemas.openxmlformats.org/officeDocument/2006/relationships/theme" Target="../theme/theme2.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5.xml"/><Relationship Id="rId8" Type="http://schemas.openxmlformats.org/officeDocument/2006/relationships/slideLayout" Target="../slideLayouts/slideLayout34.xml"/><Relationship Id="rId7" Type="http://schemas.openxmlformats.org/officeDocument/2006/relationships/slideLayout" Target="../slideLayouts/slideLayout33.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 Id="rId3" Type="http://schemas.openxmlformats.org/officeDocument/2006/relationships/slideLayout" Target="../slideLayouts/slideLayout29.xml"/><Relationship Id="rId2" Type="http://schemas.openxmlformats.org/officeDocument/2006/relationships/slideLayout" Target="../slideLayouts/slideLayout28.xml"/><Relationship Id="rId16" Type="http://schemas.openxmlformats.org/officeDocument/2006/relationships/theme" Target="../theme/theme3.xml"/><Relationship Id="rId15" Type="http://schemas.openxmlformats.org/officeDocument/2006/relationships/slideLayout" Target="../slideLayouts/slideLayout41.xml"/><Relationship Id="rId14" Type="http://schemas.openxmlformats.org/officeDocument/2006/relationships/slideLayout" Target="../slideLayouts/slideLayout40.xml"/><Relationship Id="rId13" Type="http://schemas.openxmlformats.org/officeDocument/2006/relationships/slideLayout" Target="../slideLayouts/slideLayout39.xml"/><Relationship Id="rId12" Type="http://schemas.openxmlformats.org/officeDocument/2006/relationships/slideLayout" Target="../slideLayouts/slideLayout38.xml"/><Relationship Id="rId11" Type="http://schemas.openxmlformats.org/officeDocument/2006/relationships/slideLayout" Target="../slideLayouts/slideLayout37.xml"/><Relationship Id="rId10" Type="http://schemas.openxmlformats.org/officeDocument/2006/relationships/slideLayout" Target="../slideLayouts/slideLayout36.xml"/><Relationship Id="rId1"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BC7E5A-B684-414F-B567-41C97CD22EE8}"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C3AFFB-D1DD-4038-A009-B03C465C5073}" type="slidenum">
              <a:rPr lang="zh-CN" altLang="en-US" smtClean="0"/>
            </a:fld>
            <a:endParaRPr lang="zh-CN" altLang="en-US"/>
          </a:p>
        </p:txBody>
      </p:sp>
      <p:grpSp>
        <p:nvGrpSpPr>
          <p:cNvPr id="15" name="组合 25"/>
          <p:cNvGrpSpPr>
            <a:grpSpLocks noChangeAspect="1"/>
          </p:cNvGrpSpPr>
          <p:nvPr userDrawn="1"/>
        </p:nvGrpSpPr>
        <p:grpSpPr>
          <a:xfrm>
            <a:off x="11075851" y="326603"/>
            <a:ext cx="727144" cy="105915"/>
            <a:chOff x="1624" y="4123"/>
            <a:chExt cx="5876" cy="852"/>
          </a:xfrm>
          <a:solidFill>
            <a:schemeClr val="tx1">
              <a:lumMod val="65000"/>
              <a:lumOff val="35000"/>
            </a:schemeClr>
          </a:solidFill>
        </p:grpSpPr>
        <p:sp>
          <p:nvSpPr>
            <p:cNvPr id="16" name="Freeform 6"/>
            <p:cNvSpPr>
              <a:spLocks noEditPoints="1"/>
            </p:cNvSpPr>
            <p:nvPr/>
          </p:nvSpPr>
          <p:spPr bwMode="auto">
            <a:xfrm>
              <a:off x="2665" y="4123"/>
              <a:ext cx="891" cy="834"/>
            </a:xfrm>
            <a:custGeom>
              <a:avLst/>
              <a:gdLst>
                <a:gd name="T0" fmla="*/ 96 w 145"/>
                <a:gd name="T1" fmla="*/ 86 h 136"/>
                <a:gd name="T2" fmla="*/ 48 w 145"/>
                <a:gd name="T3" fmla="*/ 86 h 136"/>
                <a:gd name="T4" fmla="*/ 47 w 145"/>
                <a:gd name="T5" fmla="*/ 85 h 136"/>
                <a:gd name="T6" fmla="*/ 69 w 145"/>
                <a:gd name="T7" fmla="*/ 30 h 136"/>
                <a:gd name="T8" fmla="*/ 71 w 145"/>
                <a:gd name="T9" fmla="*/ 28 h 136"/>
                <a:gd name="T10" fmla="*/ 73 w 145"/>
                <a:gd name="T11" fmla="*/ 28 h 136"/>
                <a:gd name="T12" fmla="*/ 76 w 145"/>
                <a:gd name="T13" fmla="*/ 30 h 136"/>
                <a:gd name="T14" fmla="*/ 97 w 145"/>
                <a:gd name="T15" fmla="*/ 85 h 136"/>
                <a:gd name="T16" fmla="*/ 96 w 145"/>
                <a:gd name="T17" fmla="*/ 86 h 136"/>
                <a:gd name="T18" fmla="*/ 144 w 145"/>
                <a:gd name="T19" fmla="*/ 134 h 136"/>
                <a:gd name="T20" fmla="*/ 93 w 145"/>
                <a:gd name="T21" fmla="*/ 10 h 136"/>
                <a:gd name="T22" fmla="*/ 77 w 145"/>
                <a:gd name="T23" fmla="*/ 0 h 136"/>
                <a:gd name="T24" fmla="*/ 68 w 145"/>
                <a:gd name="T25" fmla="*/ 0 h 136"/>
                <a:gd name="T26" fmla="*/ 51 w 145"/>
                <a:gd name="T27" fmla="*/ 12 h 136"/>
                <a:gd name="T28" fmla="*/ 0 w 145"/>
                <a:gd name="T29" fmla="*/ 134 h 136"/>
                <a:gd name="T30" fmla="*/ 1 w 145"/>
                <a:gd name="T31" fmla="*/ 136 h 136"/>
                <a:gd name="T32" fmla="*/ 28 w 145"/>
                <a:gd name="T33" fmla="*/ 136 h 136"/>
                <a:gd name="T34" fmla="*/ 29 w 145"/>
                <a:gd name="T35" fmla="*/ 135 h 136"/>
                <a:gd name="T36" fmla="*/ 39 w 145"/>
                <a:gd name="T37" fmla="*/ 111 h 136"/>
                <a:gd name="T38" fmla="*/ 39 w 145"/>
                <a:gd name="T39" fmla="*/ 110 h 136"/>
                <a:gd name="T40" fmla="*/ 105 w 145"/>
                <a:gd name="T41" fmla="*/ 110 h 136"/>
                <a:gd name="T42" fmla="*/ 106 w 145"/>
                <a:gd name="T43" fmla="*/ 111 h 136"/>
                <a:gd name="T44" fmla="*/ 115 w 145"/>
                <a:gd name="T45" fmla="*/ 135 h 136"/>
                <a:gd name="T46" fmla="*/ 117 w 145"/>
                <a:gd name="T47" fmla="*/ 136 h 136"/>
                <a:gd name="T48" fmla="*/ 143 w 145"/>
                <a:gd name="T49" fmla="*/ 136 h 136"/>
                <a:gd name="T50" fmla="*/ 144 w 14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 h="136">
                  <a:moveTo>
                    <a:pt x="96" y="86"/>
                  </a:moveTo>
                  <a:cubicBezTo>
                    <a:pt x="48" y="86"/>
                    <a:pt x="48" y="86"/>
                    <a:pt x="48" y="86"/>
                  </a:cubicBezTo>
                  <a:cubicBezTo>
                    <a:pt x="48" y="86"/>
                    <a:pt x="47" y="86"/>
                    <a:pt x="47" y="85"/>
                  </a:cubicBezTo>
                  <a:cubicBezTo>
                    <a:pt x="69" y="30"/>
                    <a:pt x="69" y="30"/>
                    <a:pt x="69" y="30"/>
                  </a:cubicBezTo>
                  <a:cubicBezTo>
                    <a:pt x="69" y="29"/>
                    <a:pt x="70" y="28"/>
                    <a:pt x="71" y="28"/>
                  </a:cubicBezTo>
                  <a:cubicBezTo>
                    <a:pt x="73" y="28"/>
                    <a:pt x="73" y="28"/>
                    <a:pt x="73" y="28"/>
                  </a:cubicBezTo>
                  <a:cubicBezTo>
                    <a:pt x="75" y="28"/>
                    <a:pt x="76" y="29"/>
                    <a:pt x="76" y="30"/>
                  </a:cubicBezTo>
                  <a:cubicBezTo>
                    <a:pt x="97" y="85"/>
                    <a:pt x="97" y="85"/>
                    <a:pt x="97" y="85"/>
                  </a:cubicBezTo>
                  <a:cubicBezTo>
                    <a:pt x="97" y="86"/>
                    <a:pt x="97" y="86"/>
                    <a:pt x="96" y="86"/>
                  </a:cubicBezTo>
                  <a:moveTo>
                    <a:pt x="144" y="134"/>
                  </a:moveTo>
                  <a:cubicBezTo>
                    <a:pt x="144" y="133"/>
                    <a:pt x="93" y="10"/>
                    <a:pt x="93" y="10"/>
                  </a:cubicBezTo>
                  <a:cubicBezTo>
                    <a:pt x="90" y="3"/>
                    <a:pt x="83" y="0"/>
                    <a:pt x="77" y="0"/>
                  </a:cubicBezTo>
                  <a:cubicBezTo>
                    <a:pt x="68" y="0"/>
                    <a:pt x="68" y="0"/>
                    <a:pt x="68" y="0"/>
                  </a:cubicBezTo>
                  <a:cubicBezTo>
                    <a:pt x="61" y="0"/>
                    <a:pt x="54" y="4"/>
                    <a:pt x="51" y="12"/>
                  </a:cubicBezTo>
                  <a:cubicBezTo>
                    <a:pt x="51" y="12"/>
                    <a:pt x="1" y="134"/>
                    <a:pt x="0" y="134"/>
                  </a:cubicBezTo>
                  <a:cubicBezTo>
                    <a:pt x="0" y="135"/>
                    <a:pt x="0" y="136"/>
                    <a:pt x="1" y="136"/>
                  </a:cubicBezTo>
                  <a:cubicBezTo>
                    <a:pt x="28" y="136"/>
                    <a:pt x="28" y="136"/>
                    <a:pt x="28" y="136"/>
                  </a:cubicBezTo>
                  <a:cubicBezTo>
                    <a:pt x="28" y="136"/>
                    <a:pt x="29" y="136"/>
                    <a:pt x="29" y="135"/>
                  </a:cubicBezTo>
                  <a:cubicBezTo>
                    <a:pt x="29" y="135"/>
                    <a:pt x="37" y="114"/>
                    <a:pt x="39" y="111"/>
                  </a:cubicBezTo>
                  <a:cubicBezTo>
                    <a:pt x="39" y="110"/>
                    <a:pt x="39" y="110"/>
                    <a:pt x="39" y="110"/>
                  </a:cubicBezTo>
                  <a:cubicBezTo>
                    <a:pt x="105" y="110"/>
                    <a:pt x="105" y="110"/>
                    <a:pt x="105" y="110"/>
                  </a:cubicBezTo>
                  <a:cubicBezTo>
                    <a:pt x="105" y="110"/>
                    <a:pt x="106" y="110"/>
                    <a:pt x="106" y="111"/>
                  </a:cubicBezTo>
                  <a:cubicBezTo>
                    <a:pt x="107" y="114"/>
                    <a:pt x="115" y="134"/>
                    <a:pt x="115" y="135"/>
                  </a:cubicBezTo>
                  <a:cubicBezTo>
                    <a:pt x="116" y="136"/>
                    <a:pt x="116" y="136"/>
                    <a:pt x="117" y="136"/>
                  </a:cubicBezTo>
                  <a:cubicBezTo>
                    <a:pt x="143" y="136"/>
                    <a:pt x="143" y="136"/>
                    <a:pt x="143" y="136"/>
                  </a:cubicBezTo>
                  <a:cubicBezTo>
                    <a:pt x="144" y="136"/>
                    <a:pt x="145" y="135"/>
                    <a:pt x="144" y="1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p>
              <a:endParaRPr lang="zh-CN" altLang="en-US" sz="605">
                <a:latin typeface="Clear Sans Bold" panose="020B0503030202020304" charset="0"/>
                <a:cs typeface="Clear Sans Bold" panose="020B0503030202020304" charset="0"/>
              </a:endParaRPr>
            </a:p>
          </p:txBody>
        </p:sp>
        <p:sp>
          <p:nvSpPr>
            <p:cNvPr id="17" name="Freeform 7"/>
            <p:cNvSpPr/>
            <p:nvPr/>
          </p:nvSpPr>
          <p:spPr bwMode="auto">
            <a:xfrm>
              <a:off x="4849" y="4123"/>
              <a:ext cx="693" cy="834"/>
            </a:xfrm>
            <a:custGeom>
              <a:avLst/>
              <a:gdLst>
                <a:gd name="T0" fmla="*/ 111 w 113"/>
                <a:gd name="T1" fmla="*/ 0 h 136"/>
                <a:gd name="T2" fmla="*/ 87 w 113"/>
                <a:gd name="T3" fmla="*/ 0 h 136"/>
                <a:gd name="T4" fmla="*/ 86 w 113"/>
                <a:gd name="T5" fmla="*/ 1 h 136"/>
                <a:gd name="T6" fmla="*/ 86 w 113"/>
                <a:gd name="T7" fmla="*/ 53 h 136"/>
                <a:gd name="T8" fmla="*/ 84 w 113"/>
                <a:gd name="T9" fmla="*/ 55 h 136"/>
                <a:gd name="T10" fmla="*/ 28 w 113"/>
                <a:gd name="T11" fmla="*/ 55 h 136"/>
                <a:gd name="T12" fmla="*/ 27 w 113"/>
                <a:gd name="T13" fmla="*/ 53 h 136"/>
                <a:gd name="T14" fmla="*/ 27 w 113"/>
                <a:gd name="T15" fmla="*/ 1 h 136"/>
                <a:gd name="T16" fmla="*/ 25 w 113"/>
                <a:gd name="T17" fmla="*/ 0 h 136"/>
                <a:gd name="T18" fmla="*/ 1 w 113"/>
                <a:gd name="T19" fmla="*/ 0 h 136"/>
                <a:gd name="T20" fmla="*/ 0 w 113"/>
                <a:gd name="T21" fmla="*/ 1 h 136"/>
                <a:gd name="T22" fmla="*/ 0 w 113"/>
                <a:gd name="T23" fmla="*/ 135 h 136"/>
                <a:gd name="T24" fmla="*/ 1 w 113"/>
                <a:gd name="T25" fmla="*/ 136 h 136"/>
                <a:gd name="T26" fmla="*/ 25 w 113"/>
                <a:gd name="T27" fmla="*/ 136 h 136"/>
                <a:gd name="T28" fmla="*/ 27 w 113"/>
                <a:gd name="T29" fmla="*/ 135 h 136"/>
                <a:gd name="T30" fmla="*/ 27 w 113"/>
                <a:gd name="T31" fmla="*/ 81 h 136"/>
                <a:gd name="T32" fmla="*/ 28 w 113"/>
                <a:gd name="T33" fmla="*/ 80 h 136"/>
                <a:gd name="T34" fmla="*/ 84 w 113"/>
                <a:gd name="T35" fmla="*/ 80 h 136"/>
                <a:gd name="T36" fmla="*/ 86 w 113"/>
                <a:gd name="T37" fmla="*/ 81 h 136"/>
                <a:gd name="T38" fmla="*/ 86 w 113"/>
                <a:gd name="T39" fmla="*/ 135 h 136"/>
                <a:gd name="T40" fmla="*/ 87 w 113"/>
                <a:gd name="T41" fmla="*/ 136 h 136"/>
                <a:gd name="T42" fmla="*/ 111 w 113"/>
                <a:gd name="T43" fmla="*/ 136 h 136"/>
                <a:gd name="T44" fmla="*/ 113 w 113"/>
                <a:gd name="T45" fmla="*/ 135 h 136"/>
                <a:gd name="T46" fmla="*/ 113 w 113"/>
                <a:gd name="T47" fmla="*/ 1 h 136"/>
                <a:gd name="T48" fmla="*/ 111 w 113"/>
                <a:gd name="T49"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3" h="136">
                  <a:moveTo>
                    <a:pt x="111" y="0"/>
                  </a:moveTo>
                  <a:cubicBezTo>
                    <a:pt x="87" y="0"/>
                    <a:pt x="87" y="0"/>
                    <a:pt x="87" y="0"/>
                  </a:cubicBezTo>
                  <a:cubicBezTo>
                    <a:pt x="86" y="0"/>
                    <a:pt x="86" y="1"/>
                    <a:pt x="86" y="1"/>
                  </a:cubicBezTo>
                  <a:cubicBezTo>
                    <a:pt x="86" y="53"/>
                    <a:pt x="86" y="53"/>
                    <a:pt x="86" y="53"/>
                  </a:cubicBezTo>
                  <a:cubicBezTo>
                    <a:pt x="86" y="54"/>
                    <a:pt x="85" y="55"/>
                    <a:pt x="84" y="55"/>
                  </a:cubicBezTo>
                  <a:cubicBezTo>
                    <a:pt x="28" y="55"/>
                    <a:pt x="28" y="55"/>
                    <a:pt x="28" y="55"/>
                  </a:cubicBezTo>
                  <a:cubicBezTo>
                    <a:pt x="27" y="55"/>
                    <a:pt x="27" y="54"/>
                    <a:pt x="27" y="53"/>
                  </a:cubicBezTo>
                  <a:cubicBezTo>
                    <a:pt x="27" y="1"/>
                    <a:pt x="27" y="1"/>
                    <a:pt x="27" y="1"/>
                  </a:cubicBezTo>
                  <a:cubicBezTo>
                    <a:pt x="27" y="1"/>
                    <a:pt x="26" y="0"/>
                    <a:pt x="25" y="0"/>
                  </a:cubicBezTo>
                  <a:cubicBezTo>
                    <a:pt x="1" y="0"/>
                    <a:pt x="1" y="0"/>
                    <a:pt x="1" y="0"/>
                  </a:cubicBezTo>
                  <a:cubicBezTo>
                    <a:pt x="0" y="0"/>
                    <a:pt x="0" y="1"/>
                    <a:pt x="0" y="1"/>
                  </a:cubicBezTo>
                  <a:cubicBezTo>
                    <a:pt x="0" y="135"/>
                    <a:pt x="0" y="135"/>
                    <a:pt x="0" y="135"/>
                  </a:cubicBezTo>
                  <a:cubicBezTo>
                    <a:pt x="0" y="136"/>
                    <a:pt x="0" y="136"/>
                    <a:pt x="1" y="136"/>
                  </a:cubicBezTo>
                  <a:cubicBezTo>
                    <a:pt x="25" y="136"/>
                    <a:pt x="25" y="136"/>
                    <a:pt x="25" y="136"/>
                  </a:cubicBezTo>
                  <a:cubicBezTo>
                    <a:pt x="26" y="136"/>
                    <a:pt x="27" y="136"/>
                    <a:pt x="27" y="135"/>
                  </a:cubicBezTo>
                  <a:cubicBezTo>
                    <a:pt x="27" y="81"/>
                    <a:pt x="27" y="81"/>
                    <a:pt x="27" y="81"/>
                  </a:cubicBezTo>
                  <a:cubicBezTo>
                    <a:pt x="27" y="81"/>
                    <a:pt x="27" y="80"/>
                    <a:pt x="28" y="80"/>
                  </a:cubicBezTo>
                  <a:cubicBezTo>
                    <a:pt x="84" y="80"/>
                    <a:pt x="84" y="80"/>
                    <a:pt x="84" y="80"/>
                  </a:cubicBezTo>
                  <a:cubicBezTo>
                    <a:pt x="85" y="80"/>
                    <a:pt x="86" y="81"/>
                    <a:pt x="86" y="81"/>
                  </a:cubicBezTo>
                  <a:cubicBezTo>
                    <a:pt x="86" y="135"/>
                    <a:pt x="86" y="135"/>
                    <a:pt x="86" y="135"/>
                  </a:cubicBezTo>
                  <a:cubicBezTo>
                    <a:pt x="86" y="136"/>
                    <a:pt x="86" y="136"/>
                    <a:pt x="87" y="136"/>
                  </a:cubicBezTo>
                  <a:cubicBezTo>
                    <a:pt x="111" y="136"/>
                    <a:pt x="111" y="136"/>
                    <a:pt x="111" y="136"/>
                  </a:cubicBezTo>
                  <a:cubicBezTo>
                    <a:pt x="112" y="136"/>
                    <a:pt x="113" y="136"/>
                    <a:pt x="113" y="135"/>
                  </a:cubicBezTo>
                  <a:cubicBezTo>
                    <a:pt x="113" y="1"/>
                    <a:pt x="113" y="1"/>
                    <a:pt x="113" y="1"/>
                  </a:cubicBezTo>
                  <a:cubicBezTo>
                    <a:pt x="113" y="1"/>
                    <a:pt x="112" y="0"/>
                    <a:pt x="1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p>
              <a:endParaRPr lang="zh-CN" altLang="en-US" sz="605">
                <a:latin typeface="Clear Sans Bold" panose="020B0503030202020304" charset="0"/>
                <a:cs typeface="Clear Sans Bold" panose="020B0503030202020304" charset="0"/>
              </a:endParaRPr>
            </a:p>
          </p:txBody>
        </p:sp>
        <p:sp>
          <p:nvSpPr>
            <p:cNvPr id="18" name="Freeform 8"/>
            <p:cNvSpPr/>
            <p:nvPr/>
          </p:nvSpPr>
          <p:spPr bwMode="auto">
            <a:xfrm>
              <a:off x="5838" y="4123"/>
              <a:ext cx="717" cy="852"/>
            </a:xfrm>
            <a:custGeom>
              <a:avLst/>
              <a:gdLst>
                <a:gd name="T0" fmla="*/ 116 w 117"/>
                <a:gd name="T1" fmla="*/ 0 h 139"/>
                <a:gd name="T2" fmla="*/ 91 w 117"/>
                <a:gd name="T3" fmla="*/ 0 h 139"/>
                <a:gd name="T4" fmla="*/ 90 w 117"/>
                <a:gd name="T5" fmla="*/ 1 h 139"/>
                <a:gd name="T6" fmla="*/ 90 w 117"/>
                <a:gd name="T7" fmla="*/ 77 h 139"/>
                <a:gd name="T8" fmla="*/ 59 w 117"/>
                <a:gd name="T9" fmla="*/ 114 h 139"/>
                <a:gd name="T10" fmla="*/ 27 w 117"/>
                <a:gd name="T11" fmla="*/ 77 h 139"/>
                <a:gd name="T12" fmla="*/ 27 w 117"/>
                <a:gd name="T13" fmla="*/ 1 h 139"/>
                <a:gd name="T14" fmla="*/ 26 w 117"/>
                <a:gd name="T15" fmla="*/ 0 h 139"/>
                <a:gd name="T16" fmla="*/ 1 w 117"/>
                <a:gd name="T17" fmla="*/ 0 h 139"/>
                <a:gd name="T18" fmla="*/ 0 w 117"/>
                <a:gd name="T19" fmla="*/ 1 h 139"/>
                <a:gd name="T20" fmla="*/ 0 w 117"/>
                <a:gd name="T21" fmla="*/ 77 h 139"/>
                <a:gd name="T22" fmla="*/ 59 w 117"/>
                <a:gd name="T23" fmla="*/ 139 h 139"/>
                <a:gd name="T24" fmla="*/ 117 w 117"/>
                <a:gd name="T25" fmla="*/ 77 h 139"/>
                <a:gd name="T26" fmla="*/ 117 w 117"/>
                <a:gd name="T27" fmla="*/ 1 h 139"/>
                <a:gd name="T28" fmla="*/ 116 w 117"/>
                <a:gd name="T2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39">
                  <a:moveTo>
                    <a:pt x="116" y="0"/>
                  </a:moveTo>
                  <a:cubicBezTo>
                    <a:pt x="91" y="0"/>
                    <a:pt x="91" y="0"/>
                    <a:pt x="91" y="0"/>
                  </a:cubicBezTo>
                  <a:cubicBezTo>
                    <a:pt x="91" y="0"/>
                    <a:pt x="90" y="1"/>
                    <a:pt x="90" y="1"/>
                  </a:cubicBezTo>
                  <a:cubicBezTo>
                    <a:pt x="90" y="77"/>
                    <a:pt x="90" y="77"/>
                    <a:pt x="90" y="77"/>
                  </a:cubicBezTo>
                  <a:cubicBezTo>
                    <a:pt x="90" y="102"/>
                    <a:pt x="79" y="114"/>
                    <a:pt x="59" y="114"/>
                  </a:cubicBezTo>
                  <a:cubicBezTo>
                    <a:pt x="38" y="114"/>
                    <a:pt x="27" y="102"/>
                    <a:pt x="27" y="77"/>
                  </a:cubicBezTo>
                  <a:cubicBezTo>
                    <a:pt x="27" y="1"/>
                    <a:pt x="27" y="1"/>
                    <a:pt x="27" y="1"/>
                  </a:cubicBezTo>
                  <a:cubicBezTo>
                    <a:pt x="27" y="1"/>
                    <a:pt x="26" y="0"/>
                    <a:pt x="26" y="0"/>
                  </a:cubicBezTo>
                  <a:cubicBezTo>
                    <a:pt x="1" y="0"/>
                    <a:pt x="1" y="0"/>
                    <a:pt x="1" y="0"/>
                  </a:cubicBezTo>
                  <a:cubicBezTo>
                    <a:pt x="0" y="0"/>
                    <a:pt x="0" y="1"/>
                    <a:pt x="0" y="1"/>
                  </a:cubicBezTo>
                  <a:cubicBezTo>
                    <a:pt x="0" y="77"/>
                    <a:pt x="0" y="77"/>
                    <a:pt x="0" y="77"/>
                  </a:cubicBezTo>
                  <a:cubicBezTo>
                    <a:pt x="0" y="117"/>
                    <a:pt x="23" y="139"/>
                    <a:pt x="59" y="139"/>
                  </a:cubicBezTo>
                  <a:cubicBezTo>
                    <a:pt x="94" y="139"/>
                    <a:pt x="117" y="117"/>
                    <a:pt x="117" y="77"/>
                  </a:cubicBezTo>
                  <a:cubicBezTo>
                    <a:pt x="117" y="1"/>
                    <a:pt x="117" y="1"/>
                    <a:pt x="117" y="1"/>
                  </a:cubicBezTo>
                  <a:cubicBezTo>
                    <a:pt x="117" y="1"/>
                    <a:pt x="117" y="0"/>
                    <a:pt x="1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p>
              <a:endParaRPr lang="zh-CN" altLang="en-US" sz="605">
                <a:latin typeface="Clear Sans Bold" panose="020B0503030202020304" charset="0"/>
                <a:cs typeface="Clear Sans Bold" panose="020B0503030202020304" charset="0"/>
              </a:endParaRPr>
            </a:p>
          </p:txBody>
        </p:sp>
        <p:sp>
          <p:nvSpPr>
            <p:cNvPr id="19" name="Freeform 9"/>
            <p:cNvSpPr>
              <a:spLocks noEditPoints="1"/>
            </p:cNvSpPr>
            <p:nvPr/>
          </p:nvSpPr>
          <p:spPr bwMode="auto">
            <a:xfrm>
              <a:off x="6856" y="4123"/>
              <a:ext cx="644" cy="834"/>
            </a:xfrm>
            <a:custGeom>
              <a:avLst/>
              <a:gdLst>
                <a:gd name="T0" fmla="*/ 55 w 105"/>
                <a:gd name="T1" fmla="*/ 113 h 136"/>
                <a:gd name="T2" fmla="*/ 28 w 105"/>
                <a:gd name="T3" fmla="*/ 113 h 136"/>
                <a:gd name="T4" fmla="*/ 27 w 105"/>
                <a:gd name="T5" fmla="*/ 112 h 136"/>
                <a:gd name="T6" fmla="*/ 27 w 105"/>
                <a:gd name="T7" fmla="*/ 77 h 136"/>
                <a:gd name="T8" fmla="*/ 28 w 105"/>
                <a:gd name="T9" fmla="*/ 75 h 136"/>
                <a:gd name="T10" fmla="*/ 54 w 105"/>
                <a:gd name="T11" fmla="*/ 75 h 136"/>
                <a:gd name="T12" fmla="*/ 76 w 105"/>
                <a:gd name="T13" fmla="*/ 94 h 136"/>
                <a:gd name="T14" fmla="*/ 55 w 105"/>
                <a:gd name="T15" fmla="*/ 113 h 136"/>
                <a:gd name="T16" fmla="*/ 27 w 105"/>
                <a:gd name="T17" fmla="*/ 24 h 136"/>
                <a:gd name="T18" fmla="*/ 28 w 105"/>
                <a:gd name="T19" fmla="*/ 23 h 136"/>
                <a:gd name="T20" fmla="*/ 51 w 105"/>
                <a:gd name="T21" fmla="*/ 23 h 136"/>
                <a:gd name="T22" fmla="*/ 70 w 105"/>
                <a:gd name="T23" fmla="*/ 39 h 136"/>
                <a:gd name="T24" fmla="*/ 51 w 105"/>
                <a:gd name="T25" fmla="*/ 54 h 136"/>
                <a:gd name="T26" fmla="*/ 28 w 105"/>
                <a:gd name="T27" fmla="*/ 54 h 136"/>
                <a:gd name="T28" fmla="*/ 27 w 105"/>
                <a:gd name="T29" fmla="*/ 53 h 136"/>
                <a:gd name="T30" fmla="*/ 27 w 105"/>
                <a:gd name="T31" fmla="*/ 24 h 136"/>
                <a:gd name="T32" fmla="*/ 81 w 105"/>
                <a:gd name="T33" fmla="*/ 63 h 136"/>
                <a:gd name="T34" fmla="*/ 81 w 105"/>
                <a:gd name="T35" fmla="*/ 63 h 136"/>
                <a:gd name="T36" fmla="*/ 81 w 105"/>
                <a:gd name="T37" fmla="*/ 61 h 136"/>
                <a:gd name="T38" fmla="*/ 81 w 105"/>
                <a:gd name="T39" fmla="*/ 61 h 136"/>
                <a:gd name="T40" fmla="*/ 97 w 105"/>
                <a:gd name="T41" fmla="*/ 35 h 136"/>
                <a:gd name="T42" fmla="*/ 56 w 105"/>
                <a:gd name="T43" fmla="*/ 0 h 136"/>
                <a:gd name="T44" fmla="*/ 1 w 105"/>
                <a:gd name="T45" fmla="*/ 0 h 136"/>
                <a:gd name="T46" fmla="*/ 0 w 105"/>
                <a:gd name="T47" fmla="*/ 1 h 136"/>
                <a:gd name="T48" fmla="*/ 0 w 105"/>
                <a:gd name="T49" fmla="*/ 126 h 136"/>
                <a:gd name="T50" fmla="*/ 0 w 105"/>
                <a:gd name="T51" fmla="*/ 135 h 136"/>
                <a:gd name="T52" fmla="*/ 1 w 105"/>
                <a:gd name="T53" fmla="*/ 136 h 136"/>
                <a:gd name="T54" fmla="*/ 57 w 105"/>
                <a:gd name="T55" fmla="*/ 136 h 136"/>
                <a:gd name="T56" fmla="*/ 91 w 105"/>
                <a:gd name="T57" fmla="*/ 126 h 136"/>
                <a:gd name="T58" fmla="*/ 105 w 105"/>
                <a:gd name="T59" fmla="*/ 95 h 136"/>
                <a:gd name="T60" fmla="*/ 81 w 105"/>
                <a:gd name="T61" fmla="*/ 6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5" h="136">
                  <a:moveTo>
                    <a:pt x="55" y="113"/>
                  </a:moveTo>
                  <a:cubicBezTo>
                    <a:pt x="28" y="113"/>
                    <a:pt x="28" y="113"/>
                    <a:pt x="28" y="113"/>
                  </a:cubicBezTo>
                  <a:cubicBezTo>
                    <a:pt x="27" y="113"/>
                    <a:pt x="27" y="113"/>
                    <a:pt x="27" y="112"/>
                  </a:cubicBezTo>
                  <a:cubicBezTo>
                    <a:pt x="27" y="77"/>
                    <a:pt x="27" y="77"/>
                    <a:pt x="27" y="77"/>
                  </a:cubicBezTo>
                  <a:cubicBezTo>
                    <a:pt x="27" y="76"/>
                    <a:pt x="27" y="75"/>
                    <a:pt x="28" y="75"/>
                  </a:cubicBezTo>
                  <a:cubicBezTo>
                    <a:pt x="54" y="75"/>
                    <a:pt x="54" y="75"/>
                    <a:pt x="54" y="75"/>
                  </a:cubicBezTo>
                  <a:cubicBezTo>
                    <a:pt x="67" y="75"/>
                    <a:pt x="76" y="83"/>
                    <a:pt x="76" y="94"/>
                  </a:cubicBezTo>
                  <a:cubicBezTo>
                    <a:pt x="76" y="106"/>
                    <a:pt x="67" y="113"/>
                    <a:pt x="55" y="113"/>
                  </a:cubicBezTo>
                  <a:moveTo>
                    <a:pt x="27" y="24"/>
                  </a:moveTo>
                  <a:cubicBezTo>
                    <a:pt x="27" y="24"/>
                    <a:pt x="27" y="23"/>
                    <a:pt x="28" y="23"/>
                  </a:cubicBezTo>
                  <a:cubicBezTo>
                    <a:pt x="51" y="23"/>
                    <a:pt x="51" y="23"/>
                    <a:pt x="51" y="23"/>
                  </a:cubicBezTo>
                  <a:cubicBezTo>
                    <a:pt x="62" y="23"/>
                    <a:pt x="70" y="29"/>
                    <a:pt x="70" y="39"/>
                  </a:cubicBezTo>
                  <a:cubicBezTo>
                    <a:pt x="70" y="47"/>
                    <a:pt x="62" y="54"/>
                    <a:pt x="51" y="54"/>
                  </a:cubicBezTo>
                  <a:cubicBezTo>
                    <a:pt x="28" y="54"/>
                    <a:pt x="28" y="54"/>
                    <a:pt x="28" y="54"/>
                  </a:cubicBezTo>
                  <a:cubicBezTo>
                    <a:pt x="27" y="54"/>
                    <a:pt x="27" y="54"/>
                    <a:pt x="27" y="53"/>
                  </a:cubicBezTo>
                  <a:lnTo>
                    <a:pt x="27" y="24"/>
                  </a:lnTo>
                  <a:close/>
                  <a:moveTo>
                    <a:pt x="81" y="63"/>
                  </a:moveTo>
                  <a:cubicBezTo>
                    <a:pt x="81" y="63"/>
                    <a:pt x="81" y="63"/>
                    <a:pt x="81" y="63"/>
                  </a:cubicBezTo>
                  <a:cubicBezTo>
                    <a:pt x="79" y="63"/>
                    <a:pt x="81" y="61"/>
                    <a:pt x="81" y="61"/>
                  </a:cubicBezTo>
                  <a:cubicBezTo>
                    <a:pt x="81" y="61"/>
                    <a:pt x="81" y="61"/>
                    <a:pt x="81" y="61"/>
                  </a:cubicBezTo>
                  <a:cubicBezTo>
                    <a:pt x="89" y="57"/>
                    <a:pt x="97" y="47"/>
                    <a:pt x="97" y="35"/>
                  </a:cubicBezTo>
                  <a:cubicBezTo>
                    <a:pt x="97" y="15"/>
                    <a:pt x="80" y="0"/>
                    <a:pt x="56" y="0"/>
                  </a:cubicBezTo>
                  <a:cubicBezTo>
                    <a:pt x="1" y="0"/>
                    <a:pt x="1" y="0"/>
                    <a:pt x="1" y="0"/>
                  </a:cubicBezTo>
                  <a:cubicBezTo>
                    <a:pt x="0" y="0"/>
                    <a:pt x="0" y="1"/>
                    <a:pt x="0" y="1"/>
                  </a:cubicBezTo>
                  <a:cubicBezTo>
                    <a:pt x="0" y="126"/>
                    <a:pt x="0" y="126"/>
                    <a:pt x="0" y="126"/>
                  </a:cubicBezTo>
                  <a:cubicBezTo>
                    <a:pt x="0" y="135"/>
                    <a:pt x="0" y="135"/>
                    <a:pt x="0" y="135"/>
                  </a:cubicBezTo>
                  <a:cubicBezTo>
                    <a:pt x="0" y="136"/>
                    <a:pt x="0" y="136"/>
                    <a:pt x="1" y="136"/>
                  </a:cubicBezTo>
                  <a:cubicBezTo>
                    <a:pt x="57" y="136"/>
                    <a:pt x="57" y="136"/>
                    <a:pt x="57" y="136"/>
                  </a:cubicBezTo>
                  <a:cubicBezTo>
                    <a:pt x="72" y="136"/>
                    <a:pt x="83" y="133"/>
                    <a:pt x="91" y="126"/>
                  </a:cubicBezTo>
                  <a:cubicBezTo>
                    <a:pt x="100" y="119"/>
                    <a:pt x="105" y="108"/>
                    <a:pt x="105" y="95"/>
                  </a:cubicBezTo>
                  <a:cubicBezTo>
                    <a:pt x="105" y="81"/>
                    <a:pt x="93" y="68"/>
                    <a:pt x="81" y="6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p>
              <a:endParaRPr lang="zh-CN" altLang="en-US" sz="605">
                <a:latin typeface="Clear Sans Bold" panose="020B0503030202020304" charset="0"/>
                <a:cs typeface="Clear Sans Bold" panose="020B0503030202020304" charset="0"/>
              </a:endParaRPr>
            </a:p>
          </p:txBody>
        </p:sp>
        <p:sp>
          <p:nvSpPr>
            <p:cNvPr id="20" name="Freeform 10"/>
            <p:cNvSpPr/>
            <p:nvPr/>
          </p:nvSpPr>
          <p:spPr bwMode="auto">
            <a:xfrm>
              <a:off x="3758" y="4578"/>
              <a:ext cx="821" cy="379"/>
            </a:xfrm>
            <a:custGeom>
              <a:avLst/>
              <a:gdLst>
                <a:gd name="T0" fmla="*/ 88 w 134"/>
                <a:gd name="T1" fmla="*/ 5 h 62"/>
                <a:gd name="T2" fmla="*/ 76 w 134"/>
                <a:gd name="T3" fmla="*/ 0 h 62"/>
                <a:gd name="T4" fmla="*/ 59 w 134"/>
                <a:gd name="T5" fmla="*/ 0 h 62"/>
                <a:gd name="T6" fmla="*/ 47 w 134"/>
                <a:gd name="T7" fmla="*/ 5 h 62"/>
                <a:gd name="T8" fmla="*/ 1 w 134"/>
                <a:gd name="T9" fmla="*/ 61 h 62"/>
                <a:gd name="T10" fmla="*/ 2 w 134"/>
                <a:gd name="T11" fmla="*/ 62 h 62"/>
                <a:gd name="T12" fmla="*/ 33 w 134"/>
                <a:gd name="T13" fmla="*/ 62 h 62"/>
                <a:gd name="T14" fmla="*/ 33 w 134"/>
                <a:gd name="T15" fmla="*/ 62 h 62"/>
                <a:gd name="T16" fmla="*/ 62 w 134"/>
                <a:gd name="T17" fmla="*/ 27 h 62"/>
                <a:gd name="T18" fmla="*/ 65 w 134"/>
                <a:gd name="T19" fmla="*/ 26 h 62"/>
                <a:gd name="T20" fmla="*/ 70 w 134"/>
                <a:gd name="T21" fmla="*/ 26 h 62"/>
                <a:gd name="T22" fmla="*/ 72 w 134"/>
                <a:gd name="T23" fmla="*/ 27 h 62"/>
                <a:gd name="T24" fmla="*/ 101 w 134"/>
                <a:gd name="T25" fmla="*/ 62 h 62"/>
                <a:gd name="T26" fmla="*/ 102 w 134"/>
                <a:gd name="T27" fmla="*/ 62 h 62"/>
                <a:gd name="T28" fmla="*/ 133 w 134"/>
                <a:gd name="T29" fmla="*/ 62 h 62"/>
                <a:gd name="T30" fmla="*/ 134 w 134"/>
                <a:gd name="T31" fmla="*/ 61 h 62"/>
                <a:gd name="T32" fmla="*/ 88 w 134"/>
                <a:gd name="T33"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62">
                  <a:moveTo>
                    <a:pt x="88" y="5"/>
                  </a:moveTo>
                  <a:cubicBezTo>
                    <a:pt x="85" y="2"/>
                    <a:pt x="80" y="0"/>
                    <a:pt x="76" y="0"/>
                  </a:cubicBezTo>
                  <a:cubicBezTo>
                    <a:pt x="59" y="0"/>
                    <a:pt x="59" y="0"/>
                    <a:pt x="59" y="0"/>
                  </a:cubicBezTo>
                  <a:cubicBezTo>
                    <a:pt x="54" y="0"/>
                    <a:pt x="50" y="2"/>
                    <a:pt x="47" y="5"/>
                  </a:cubicBezTo>
                  <a:cubicBezTo>
                    <a:pt x="1" y="61"/>
                    <a:pt x="1" y="61"/>
                    <a:pt x="1" y="61"/>
                  </a:cubicBezTo>
                  <a:cubicBezTo>
                    <a:pt x="0" y="62"/>
                    <a:pt x="1" y="62"/>
                    <a:pt x="2" y="62"/>
                  </a:cubicBezTo>
                  <a:cubicBezTo>
                    <a:pt x="33" y="62"/>
                    <a:pt x="33" y="62"/>
                    <a:pt x="33" y="62"/>
                  </a:cubicBezTo>
                  <a:cubicBezTo>
                    <a:pt x="33" y="62"/>
                    <a:pt x="33" y="62"/>
                    <a:pt x="33" y="62"/>
                  </a:cubicBezTo>
                  <a:cubicBezTo>
                    <a:pt x="62" y="27"/>
                    <a:pt x="62" y="27"/>
                    <a:pt x="62" y="27"/>
                  </a:cubicBezTo>
                  <a:cubicBezTo>
                    <a:pt x="63" y="26"/>
                    <a:pt x="64" y="26"/>
                    <a:pt x="65" y="26"/>
                  </a:cubicBezTo>
                  <a:cubicBezTo>
                    <a:pt x="70" y="26"/>
                    <a:pt x="70" y="26"/>
                    <a:pt x="70" y="26"/>
                  </a:cubicBezTo>
                  <a:cubicBezTo>
                    <a:pt x="71" y="26"/>
                    <a:pt x="72" y="26"/>
                    <a:pt x="72" y="27"/>
                  </a:cubicBezTo>
                  <a:cubicBezTo>
                    <a:pt x="101" y="62"/>
                    <a:pt x="101" y="62"/>
                    <a:pt x="101" y="62"/>
                  </a:cubicBezTo>
                  <a:cubicBezTo>
                    <a:pt x="102" y="62"/>
                    <a:pt x="102" y="62"/>
                    <a:pt x="102" y="62"/>
                  </a:cubicBezTo>
                  <a:cubicBezTo>
                    <a:pt x="133" y="62"/>
                    <a:pt x="133" y="62"/>
                    <a:pt x="133" y="62"/>
                  </a:cubicBezTo>
                  <a:cubicBezTo>
                    <a:pt x="134" y="62"/>
                    <a:pt x="134" y="62"/>
                    <a:pt x="134" y="61"/>
                  </a:cubicBezTo>
                  <a:lnTo>
                    <a:pt x="88"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p>
              <a:endParaRPr lang="zh-CN" altLang="en-US" sz="605">
                <a:latin typeface="Clear Sans Bold" panose="020B0503030202020304" charset="0"/>
                <a:cs typeface="Clear Sans Bold" panose="020B0503030202020304" charset="0"/>
              </a:endParaRPr>
            </a:p>
          </p:txBody>
        </p:sp>
        <p:sp>
          <p:nvSpPr>
            <p:cNvPr id="21" name="Freeform 11"/>
            <p:cNvSpPr/>
            <p:nvPr/>
          </p:nvSpPr>
          <p:spPr bwMode="auto">
            <a:xfrm>
              <a:off x="3758" y="4123"/>
              <a:ext cx="821" cy="387"/>
            </a:xfrm>
            <a:custGeom>
              <a:avLst/>
              <a:gdLst>
                <a:gd name="T0" fmla="*/ 133 w 134"/>
                <a:gd name="T1" fmla="*/ 0 h 63"/>
                <a:gd name="T2" fmla="*/ 102 w 134"/>
                <a:gd name="T3" fmla="*/ 0 h 63"/>
                <a:gd name="T4" fmla="*/ 101 w 134"/>
                <a:gd name="T5" fmla="*/ 0 h 63"/>
                <a:gd name="T6" fmla="*/ 72 w 134"/>
                <a:gd name="T7" fmla="*/ 35 h 63"/>
                <a:gd name="T8" fmla="*/ 70 w 134"/>
                <a:gd name="T9" fmla="*/ 37 h 63"/>
                <a:gd name="T10" fmla="*/ 65 w 134"/>
                <a:gd name="T11" fmla="*/ 37 h 63"/>
                <a:gd name="T12" fmla="*/ 62 w 134"/>
                <a:gd name="T13" fmla="*/ 35 h 63"/>
                <a:gd name="T14" fmla="*/ 33 w 134"/>
                <a:gd name="T15" fmla="*/ 0 h 63"/>
                <a:gd name="T16" fmla="*/ 33 w 134"/>
                <a:gd name="T17" fmla="*/ 0 h 63"/>
                <a:gd name="T18" fmla="*/ 2 w 134"/>
                <a:gd name="T19" fmla="*/ 0 h 63"/>
                <a:gd name="T20" fmla="*/ 1 w 134"/>
                <a:gd name="T21" fmla="*/ 1 h 63"/>
                <a:gd name="T22" fmla="*/ 47 w 134"/>
                <a:gd name="T23" fmla="*/ 57 h 63"/>
                <a:gd name="T24" fmla="*/ 59 w 134"/>
                <a:gd name="T25" fmla="*/ 63 h 63"/>
                <a:gd name="T26" fmla="*/ 76 w 134"/>
                <a:gd name="T27" fmla="*/ 63 h 63"/>
                <a:gd name="T28" fmla="*/ 88 w 134"/>
                <a:gd name="T29" fmla="*/ 57 h 63"/>
                <a:gd name="T30" fmla="*/ 134 w 134"/>
                <a:gd name="T31" fmla="*/ 1 h 63"/>
                <a:gd name="T32" fmla="*/ 133 w 134"/>
                <a:gd name="T3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63">
                  <a:moveTo>
                    <a:pt x="133" y="0"/>
                  </a:moveTo>
                  <a:cubicBezTo>
                    <a:pt x="102" y="0"/>
                    <a:pt x="102" y="0"/>
                    <a:pt x="102" y="0"/>
                  </a:cubicBezTo>
                  <a:cubicBezTo>
                    <a:pt x="101" y="0"/>
                    <a:pt x="101" y="0"/>
                    <a:pt x="101" y="0"/>
                  </a:cubicBezTo>
                  <a:cubicBezTo>
                    <a:pt x="72" y="35"/>
                    <a:pt x="72" y="35"/>
                    <a:pt x="72" y="35"/>
                  </a:cubicBezTo>
                  <a:cubicBezTo>
                    <a:pt x="72" y="36"/>
                    <a:pt x="71" y="37"/>
                    <a:pt x="70" y="37"/>
                  </a:cubicBezTo>
                  <a:cubicBezTo>
                    <a:pt x="65" y="37"/>
                    <a:pt x="65" y="37"/>
                    <a:pt x="65" y="37"/>
                  </a:cubicBezTo>
                  <a:cubicBezTo>
                    <a:pt x="64" y="37"/>
                    <a:pt x="63" y="36"/>
                    <a:pt x="62" y="35"/>
                  </a:cubicBezTo>
                  <a:cubicBezTo>
                    <a:pt x="33" y="0"/>
                    <a:pt x="33" y="0"/>
                    <a:pt x="33" y="0"/>
                  </a:cubicBezTo>
                  <a:cubicBezTo>
                    <a:pt x="33" y="0"/>
                    <a:pt x="33" y="0"/>
                    <a:pt x="33" y="0"/>
                  </a:cubicBezTo>
                  <a:cubicBezTo>
                    <a:pt x="2" y="0"/>
                    <a:pt x="2" y="0"/>
                    <a:pt x="2" y="0"/>
                  </a:cubicBezTo>
                  <a:cubicBezTo>
                    <a:pt x="1" y="0"/>
                    <a:pt x="0" y="1"/>
                    <a:pt x="1" y="1"/>
                  </a:cubicBezTo>
                  <a:cubicBezTo>
                    <a:pt x="47" y="57"/>
                    <a:pt x="47" y="57"/>
                    <a:pt x="47" y="57"/>
                  </a:cubicBezTo>
                  <a:cubicBezTo>
                    <a:pt x="50" y="61"/>
                    <a:pt x="54" y="63"/>
                    <a:pt x="59" y="63"/>
                  </a:cubicBezTo>
                  <a:cubicBezTo>
                    <a:pt x="76" y="63"/>
                    <a:pt x="76" y="63"/>
                    <a:pt x="76" y="63"/>
                  </a:cubicBezTo>
                  <a:cubicBezTo>
                    <a:pt x="80" y="63"/>
                    <a:pt x="85" y="61"/>
                    <a:pt x="88" y="57"/>
                  </a:cubicBezTo>
                  <a:cubicBezTo>
                    <a:pt x="134" y="1"/>
                    <a:pt x="134" y="1"/>
                    <a:pt x="134" y="1"/>
                  </a:cubicBezTo>
                  <a:cubicBezTo>
                    <a:pt x="134" y="1"/>
                    <a:pt x="134" y="0"/>
                    <a:pt x="13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p>
              <a:endParaRPr lang="zh-CN" altLang="en-US" sz="605">
                <a:latin typeface="Clear Sans Bold" panose="020B0503030202020304" charset="0"/>
                <a:cs typeface="Clear Sans Bold" panose="020B0503030202020304" charset="0"/>
              </a:endParaRPr>
            </a:p>
          </p:txBody>
        </p:sp>
        <p:sp>
          <p:nvSpPr>
            <p:cNvPr id="22" name="Freeform 12"/>
            <p:cNvSpPr/>
            <p:nvPr/>
          </p:nvSpPr>
          <p:spPr bwMode="auto">
            <a:xfrm>
              <a:off x="1624" y="4123"/>
              <a:ext cx="815" cy="834"/>
            </a:xfrm>
            <a:custGeom>
              <a:avLst/>
              <a:gdLst>
                <a:gd name="T0" fmla="*/ 124 w 133"/>
                <a:gd name="T1" fmla="*/ 0 h 136"/>
                <a:gd name="T2" fmla="*/ 116 w 133"/>
                <a:gd name="T3" fmla="*/ 0 h 136"/>
                <a:gd name="T4" fmla="*/ 101 w 133"/>
                <a:gd name="T5" fmla="*/ 10 h 136"/>
                <a:gd name="T6" fmla="*/ 66 w 133"/>
                <a:gd name="T7" fmla="*/ 68 h 136"/>
                <a:gd name="T8" fmla="*/ 66 w 133"/>
                <a:gd name="T9" fmla="*/ 68 h 136"/>
                <a:gd name="T10" fmla="*/ 66 w 133"/>
                <a:gd name="T11" fmla="*/ 68 h 136"/>
                <a:gd name="T12" fmla="*/ 66 w 133"/>
                <a:gd name="T13" fmla="*/ 68 h 136"/>
                <a:gd name="T14" fmla="*/ 66 w 133"/>
                <a:gd name="T15" fmla="*/ 68 h 136"/>
                <a:gd name="T16" fmla="*/ 31 w 133"/>
                <a:gd name="T17" fmla="*/ 10 h 136"/>
                <a:gd name="T18" fmla="*/ 17 w 133"/>
                <a:gd name="T19" fmla="*/ 0 h 136"/>
                <a:gd name="T20" fmla="*/ 9 w 133"/>
                <a:gd name="T21" fmla="*/ 0 h 136"/>
                <a:gd name="T22" fmla="*/ 0 w 133"/>
                <a:gd name="T23" fmla="*/ 11 h 136"/>
                <a:gd name="T24" fmla="*/ 0 w 133"/>
                <a:gd name="T25" fmla="*/ 134 h 136"/>
                <a:gd name="T26" fmla="*/ 2 w 133"/>
                <a:gd name="T27" fmla="*/ 136 h 136"/>
                <a:gd name="T28" fmla="*/ 24 w 133"/>
                <a:gd name="T29" fmla="*/ 136 h 136"/>
                <a:gd name="T30" fmla="*/ 26 w 133"/>
                <a:gd name="T31" fmla="*/ 134 h 136"/>
                <a:gd name="T32" fmla="*/ 26 w 133"/>
                <a:gd name="T33" fmla="*/ 45 h 136"/>
                <a:gd name="T34" fmla="*/ 26 w 133"/>
                <a:gd name="T35" fmla="*/ 45 h 136"/>
                <a:gd name="T36" fmla="*/ 57 w 133"/>
                <a:gd name="T37" fmla="*/ 98 h 136"/>
                <a:gd name="T38" fmla="*/ 64 w 133"/>
                <a:gd name="T39" fmla="*/ 103 h 136"/>
                <a:gd name="T40" fmla="*/ 69 w 133"/>
                <a:gd name="T41" fmla="*/ 103 h 136"/>
                <a:gd name="T42" fmla="*/ 76 w 133"/>
                <a:gd name="T43" fmla="*/ 98 h 136"/>
                <a:gd name="T44" fmla="*/ 107 w 133"/>
                <a:gd name="T45" fmla="*/ 46 h 136"/>
                <a:gd name="T46" fmla="*/ 107 w 133"/>
                <a:gd name="T47" fmla="*/ 46 h 136"/>
                <a:gd name="T48" fmla="*/ 107 w 133"/>
                <a:gd name="T49" fmla="*/ 46 h 136"/>
                <a:gd name="T50" fmla="*/ 107 w 133"/>
                <a:gd name="T51" fmla="*/ 134 h 136"/>
                <a:gd name="T52" fmla="*/ 109 w 133"/>
                <a:gd name="T53" fmla="*/ 136 h 136"/>
                <a:gd name="T54" fmla="*/ 131 w 133"/>
                <a:gd name="T55" fmla="*/ 136 h 136"/>
                <a:gd name="T56" fmla="*/ 133 w 133"/>
                <a:gd name="T57" fmla="*/ 134 h 136"/>
                <a:gd name="T58" fmla="*/ 133 w 133"/>
                <a:gd name="T59" fmla="*/ 11 h 136"/>
                <a:gd name="T60" fmla="*/ 124 w 133"/>
                <a:gd name="T6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3" h="136">
                  <a:moveTo>
                    <a:pt x="124" y="0"/>
                  </a:moveTo>
                  <a:cubicBezTo>
                    <a:pt x="116" y="0"/>
                    <a:pt x="116" y="0"/>
                    <a:pt x="116" y="0"/>
                  </a:cubicBezTo>
                  <a:cubicBezTo>
                    <a:pt x="106" y="0"/>
                    <a:pt x="107" y="1"/>
                    <a:pt x="101" y="10"/>
                  </a:cubicBezTo>
                  <a:cubicBezTo>
                    <a:pt x="90" y="30"/>
                    <a:pt x="67" y="68"/>
                    <a:pt x="66" y="68"/>
                  </a:cubicBezTo>
                  <a:cubicBezTo>
                    <a:pt x="66" y="68"/>
                    <a:pt x="66" y="68"/>
                    <a:pt x="66" y="68"/>
                  </a:cubicBezTo>
                  <a:cubicBezTo>
                    <a:pt x="66" y="68"/>
                    <a:pt x="66" y="68"/>
                    <a:pt x="66" y="68"/>
                  </a:cubicBezTo>
                  <a:cubicBezTo>
                    <a:pt x="66" y="68"/>
                    <a:pt x="66" y="68"/>
                    <a:pt x="66" y="68"/>
                  </a:cubicBezTo>
                  <a:cubicBezTo>
                    <a:pt x="66" y="68"/>
                    <a:pt x="66" y="68"/>
                    <a:pt x="66" y="68"/>
                  </a:cubicBezTo>
                  <a:cubicBezTo>
                    <a:pt x="66" y="68"/>
                    <a:pt x="43" y="30"/>
                    <a:pt x="31" y="10"/>
                  </a:cubicBezTo>
                  <a:cubicBezTo>
                    <a:pt x="26" y="1"/>
                    <a:pt x="26" y="0"/>
                    <a:pt x="17" y="0"/>
                  </a:cubicBezTo>
                  <a:cubicBezTo>
                    <a:pt x="9" y="0"/>
                    <a:pt x="9" y="0"/>
                    <a:pt x="9" y="0"/>
                  </a:cubicBezTo>
                  <a:cubicBezTo>
                    <a:pt x="1" y="0"/>
                    <a:pt x="0" y="5"/>
                    <a:pt x="0" y="11"/>
                  </a:cubicBezTo>
                  <a:cubicBezTo>
                    <a:pt x="0" y="134"/>
                    <a:pt x="0" y="134"/>
                    <a:pt x="0" y="134"/>
                  </a:cubicBezTo>
                  <a:cubicBezTo>
                    <a:pt x="0" y="135"/>
                    <a:pt x="1" y="136"/>
                    <a:pt x="2" y="136"/>
                  </a:cubicBezTo>
                  <a:cubicBezTo>
                    <a:pt x="24" y="136"/>
                    <a:pt x="24" y="136"/>
                    <a:pt x="24" y="136"/>
                  </a:cubicBezTo>
                  <a:cubicBezTo>
                    <a:pt x="25" y="136"/>
                    <a:pt x="26" y="135"/>
                    <a:pt x="26" y="134"/>
                  </a:cubicBezTo>
                  <a:cubicBezTo>
                    <a:pt x="26" y="45"/>
                    <a:pt x="26" y="45"/>
                    <a:pt x="26" y="45"/>
                  </a:cubicBezTo>
                  <a:cubicBezTo>
                    <a:pt x="26" y="45"/>
                    <a:pt x="26" y="45"/>
                    <a:pt x="26" y="45"/>
                  </a:cubicBezTo>
                  <a:cubicBezTo>
                    <a:pt x="57" y="98"/>
                    <a:pt x="57" y="98"/>
                    <a:pt x="57" y="98"/>
                  </a:cubicBezTo>
                  <a:cubicBezTo>
                    <a:pt x="58" y="101"/>
                    <a:pt x="61" y="103"/>
                    <a:pt x="64" y="103"/>
                  </a:cubicBezTo>
                  <a:cubicBezTo>
                    <a:pt x="69" y="103"/>
                    <a:pt x="69" y="103"/>
                    <a:pt x="69" y="103"/>
                  </a:cubicBezTo>
                  <a:cubicBezTo>
                    <a:pt x="72" y="103"/>
                    <a:pt x="74" y="101"/>
                    <a:pt x="76" y="98"/>
                  </a:cubicBezTo>
                  <a:cubicBezTo>
                    <a:pt x="107" y="46"/>
                    <a:pt x="107" y="46"/>
                    <a:pt x="107" y="46"/>
                  </a:cubicBezTo>
                  <a:cubicBezTo>
                    <a:pt x="107" y="46"/>
                    <a:pt x="107" y="46"/>
                    <a:pt x="107" y="46"/>
                  </a:cubicBezTo>
                  <a:cubicBezTo>
                    <a:pt x="107" y="46"/>
                    <a:pt x="107" y="46"/>
                    <a:pt x="107" y="46"/>
                  </a:cubicBezTo>
                  <a:cubicBezTo>
                    <a:pt x="107" y="134"/>
                    <a:pt x="107" y="134"/>
                    <a:pt x="107" y="134"/>
                  </a:cubicBezTo>
                  <a:cubicBezTo>
                    <a:pt x="107" y="135"/>
                    <a:pt x="108" y="136"/>
                    <a:pt x="109" y="136"/>
                  </a:cubicBezTo>
                  <a:cubicBezTo>
                    <a:pt x="131" y="136"/>
                    <a:pt x="131" y="136"/>
                    <a:pt x="131" y="136"/>
                  </a:cubicBezTo>
                  <a:cubicBezTo>
                    <a:pt x="132" y="136"/>
                    <a:pt x="133" y="135"/>
                    <a:pt x="133" y="134"/>
                  </a:cubicBezTo>
                  <a:cubicBezTo>
                    <a:pt x="133" y="11"/>
                    <a:pt x="133" y="11"/>
                    <a:pt x="133" y="11"/>
                  </a:cubicBezTo>
                  <a:cubicBezTo>
                    <a:pt x="133" y="5"/>
                    <a:pt x="132" y="0"/>
                    <a:pt x="1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p>
              <a:endParaRPr lang="zh-CN" altLang="en-US" sz="605">
                <a:latin typeface="Clear Sans Bold" panose="020B0503030202020304" charset="0"/>
                <a:cs typeface="Clear Sans Bold" panose="020B0503030202020304" charset="0"/>
              </a:endParaRP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5" name="组合 25"/>
          <p:cNvGrpSpPr>
            <a:grpSpLocks noChangeAspect="1"/>
          </p:cNvGrpSpPr>
          <p:nvPr userDrawn="1"/>
        </p:nvGrpSpPr>
        <p:grpSpPr>
          <a:xfrm>
            <a:off x="11075851" y="326603"/>
            <a:ext cx="727144" cy="105915"/>
            <a:chOff x="1624" y="4123"/>
            <a:chExt cx="5876" cy="852"/>
          </a:xfrm>
          <a:solidFill>
            <a:schemeClr val="tx1">
              <a:lumMod val="65000"/>
              <a:lumOff val="35000"/>
            </a:schemeClr>
          </a:solidFill>
        </p:grpSpPr>
        <p:sp>
          <p:nvSpPr>
            <p:cNvPr id="16" name="Freeform 6"/>
            <p:cNvSpPr>
              <a:spLocks noEditPoints="1"/>
            </p:cNvSpPr>
            <p:nvPr/>
          </p:nvSpPr>
          <p:spPr bwMode="auto">
            <a:xfrm>
              <a:off x="2665" y="4123"/>
              <a:ext cx="891" cy="834"/>
            </a:xfrm>
            <a:custGeom>
              <a:avLst/>
              <a:gdLst>
                <a:gd name="T0" fmla="*/ 96 w 145"/>
                <a:gd name="T1" fmla="*/ 86 h 136"/>
                <a:gd name="T2" fmla="*/ 48 w 145"/>
                <a:gd name="T3" fmla="*/ 86 h 136"/>
                <a:gd name="T4" fmla="*/ 47 w 145"/>
                <a:gd name="T5" fmla="*/ 85 h 136"/>
                <a:gd name="T6" fmla="*/ 69 w 145"/>
                <a:gd name="T7" fmla="*/ 30 h 136"/>
                <a:gd name="T8" fmla="*/ 71 w 145"/>
                <a:gd name="T9" fmla="*/ 28 h 136"/>
                <a:gd name="T10" fmla="*/ 73 w 145"/>
                <a:gd name="T11" fmla="*/ 28 h 136"/>
                <a:gd name="T12" fmla="*/ 76 w 145"/>
                <a:gd name="T13" fmla="*/ 30 h 136"/>
                <a:gd name="T14" fmla="*/ 97 w 145"/>
                <a:gd name="T15" fmla="*/ 85 h 136"/>
                <a:gd name="T16" fmla="*/ 96 w 145"/>
                <a:gd name="T17" fmla="*/ 86 h 136"/>
                <a:gd name="T18" fmla="*/ 144 w 145"/>
                <a:gd name="T19" fmla="*/ 134 h 136"/>
                <a:gd name="T20" fmla="*/ 93 w 145"/>
                <a:gd name="T21" fmla="*/ 10 h 136"/>
                <a:gd name="T22" fmla="*/ 77 w 145"/>
                <a:gd name="T23" fmla="*/ 0 h 136"/>
                <a:gd name="T24" fmla="*/ 68 w 145"/>
                <a:gd name="T25" fmla="*/ 0 h 136"/>
                <a:gd name="T26" fmla="*/ 51 w 145"/>
                <a:gd name="T27" fmla="*/ 12 h 136"/>
                <a:gd name="T28" fmla="*/ 0 w 145"/>
                <a:gd name="T29" fmla="*/ 134 h 136"/>
                <a:gd name="T30" fmla="*/ 1 w 145"/>
                <a:gd name="T31" fmla="*/ 136 h 136"/>
                <a:gd name="T32" fmla="*/ 28 w 145"/>
                <a:gd name="T33" fmla="*/ 136 h 136"/>
                <a:gd name="T34" fmla="*/ 29 w 145"/>
                <a:gd name="T35" fmla="*/ 135 h 136"/>
                <a:gd name="T36" fmla="*/ 39 w 145"/>
                <a:gd name="T37" fmla="*/ 111 h 136"/>
                <a:gd name="T38" fmla="*/ 39 w 145"/>
                <a:gd name="T39" fmla="*/ 110 h 136"/>
                <a:gd name="T40" fmla="*/ 105 w 145"/>
                <a:gd name="T41" fmla="*/ 110 h 136"/>
                <a:gd name="T42" fmla="*/ 106 w 145"/>
                <a:gd name="T43" fmla="*/ 111 h 136"/>
                <a:gd name="T44" fmla="*/ 115 w 145"/>
                <a:gd name="T45" fmla="*/ 135 h 136"/>
                <a:gd name="T46" fmla="*/ 117 w 145"/>
                <a:gd name="T47" fmla="*/ 136 h 136"/>
                <a:gd name="T48" fmla="*/ 143 w 145"/>
                <a:gd name="T49" fmla="*/ 136 h 136"/>
                <a:gd name="T50" fmla="*/ 144 w 14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 h="136">
                  <a:moveTo>
                    <a:pt x="96" y="86"/>
                  </a:moveTo>
                  <a:cubicBezTo>
                    <a:pt x="48" y="86"/>
                    <a:pt x="48" y="86"/>
                    <a:pt x="48" y="86"/>
                  </a:cubicBezTo>
                  <a:cubicBezTo>
                    <a:pt x="48" y="86"/>
                    <a:pt x="47" y="86"/>
                    <a:pt x="47" y="85"/>
                  </a:cubicBezTo>
                  <a:cubicBezTo>
                    <a:pt x="69" y="30"/>
                    <a:pt x="69" y="30"/>
                    <a:pt x="69" y="30"/>
                  </a:cubicBezTo>
                  <a:cubicBezTo>
                    <a:pt x="69" y="29"/>
                    <a:pt x="70" y="28"/>
                    <a:pt x="71" y="28"/>
                  </a:cubicBezTo>
                  <a:cubicBezTo>
                    <a:pt x="73" y="28"/>
                    <a:pt x="73" y="28"/>
                    <a:pt x="73" y="28"/>
                  </a:cubicBezTo>
                  <a:cubicBezTo>
                    <a:pt x="75" y="28"/>
                    <a:pt x="76" y="29"/>
                    <a:pt x="76" y="30"/>
                  </a:cubicBezTo>
                  <a:cubicBezTo>
                    <a:pt x="97" y="85"/>
                    <a:pt x="97" y="85"/>
                    <a:pt x="97" y="85"/>
                  </a:cubicBezTo>
                  <a:cubicBezTo>
                    <a:pt x="97" y="86"/>
                    <a:pt x="97" y="86"/>
                    <a:pt x="96" y="86"/>
                  </a:cubicBezTo>
                  <a:moveTo>
                    <a:pt x="144" y="134"/>
                  </a:moveTo>
                  <a:cubicBezTo>
                    <a:pt x="144" y="133"/>
                    <a:pt x="93" y="10"/>
                    <a:pt x="93" y="10"/>
                  </a:cubicBezTo>
                  <a:cubicBezTo>
                    <a:pt x="90" y="3"/>
                    <a:pt x="83" y="0"/>
                    <a:pt x="77" y="0"/>
                  </a:cubicBezTo>
                  <a:cubicBezTo>
                    <a:pt x="68" y="0"/>
                    <a:pt x="68" y="0"/>
                    <a:pt x="68" y="0"/>
                  </a:cubicBezTo>
                  <a:cubicBezTo>
                    <a:pt x="61" y="0"/>
                    <a:pt x="54" y="4"/>
                    <a:pt x="51" y="12"/>
                  </a:cubicBezTo>
                  <a:cubicBezTo>
                    <a:pt x="51" y="12"/>
                    <a:pt x="1" y="134"/>
                    <a:pt x="0" y="134"/>
                  </a:cubicBezTo>
                  <a:cubicBezTo>
                    <a:pt x="0" y="135"/>
                    <a:pt x="0" y="136"/>
                    <a:pt x="1" y="136"/>
                  </a:cubicBezTo>
                  <a:cubicBezTo>
                    <a:pt x="28" y="136"/>
                    <a:pt x="28" y="136"/>
                    <a:pt x="28" y="136"/>
                  </a:cubicBezTo>
                  <a:cubicBezTo>
                    <a:pt x="28" y="136"/>
                    <a:pt x="29" y="136"/>
                    <a:pt x="29" y="135"/>
                  </a:cubicBezTo>
                  <a:cubicBezTo>
                    <a:pt x="29" y="135"/>
                    <a:pt x="37" y="114"/>
                    <a:pt x="39" y="111"/>
                  </a:cubicBezTo>
                  <a:cubicBezTo>
                    <a:pt x="39" y="110"/>
                    <a:pt x="39" y="110"/>
                    <a:pt x="39" y="110"/>
                  </a:cubicBezTo>
                  <a:cubicBezTo>
                    <a:pt x="105" y="110"/>
                    <a:pt x="105" y="110"/>
                    <a:pt x="105" y="110"/>
                  </a:cubicBezTo>
                  <a:cubicBezTo>
                    <a:pt x="105" y="110"/>
                    <a:pt x="106" y="110"/>
                    <a:pt x="106" y="111"/>
                  </a:cubicBezTo>
                  <a:cubicBezTo>
                    <a:pt x="107" y="114"/>
                    <a:pt x="115" y="134"/>
                    <a:pt x="115" y="135"/>
                  </a:cubicBezTo>
                  <a:cubicBezTo>
                    <a:pt x="116" y="136"/>
                    <a:pt x="116" y="136"/>
                    <a:pt x="117" y="136"/>
                  </a:cubicBezTo>
                  <a:cubicBezTo>
                    <a:pt x="143" y="136"/>
                    <a:pt x="143" y="136"/>
                    <a:pt x="143" y="136"/>
                  </a:cubicBezTo>
                  <a:cubicBezTo>
                    <a:pt x="144" y="136"/>
                    <a:pt x="145" y="135"/>
                    <a:pt x="144" y="1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p>
              <a:endParaRPr lang="zh-CN" altLang="en-US" sz="605">
                <a:latin typeface="Clear Sans Bold" panose="020B0503030202020304" charset="0"/>
                <a:cs typeface="Clear Sans Bold" panose="020B0503030202020304" charset="0"/>
              </a:endParaRPr>
            </a:p>
          </p:txBody>
        </p:sp>
        <p:sp>
          <p:nvSpPr>
            <p:cNvPr id="17" name="Freeform 7"/>
            <p:cNvSpPr/>
            <p:nvPr/>
          </p:nvSpPr>
          <p:spPr bwMode="auto">
            <a:xfrm>
              <a:off x="4849" y="4123"/>
              <a:ext cx="693" cy="834"/>
            </a:xfrm>
            <a:custGeom>
              <a:avLst/>
              <a:gdLst>
                <a:gd name="T0" fmla="*/ 111 w 113"/>
                <a:gd name="T1" fmla="*/ 0 h 136"/>
                <a:gd name="T2" fmla="*/ 87 w 113"/>
                <a:gd name="T3" fmla="*/ 0 h 136"/>
                <a:gd name="T4" fmla="*/ 86 w 113"/>
                <a:gd name="T5" fmla="*/ 1 h 136"/>
                <a:gd name="T6" fmla="*/ 86 w 113"/>
                <a:gd name="T7" fmla="*/ 53 h 136"/>
                <a:gd name="T8" fmla="*/ 84 w 113"/>
                <a:gd name="T9" fmla="*/ 55 h 136"/>
                <a:gd name="T10" fmla="*/ 28 w 113"/>
                <a:gd name="T11" fmla="*/ 55 h 136"/>
                <a:gd name="T12" fmla="*/ 27 w 113"/>
                <a:gd name="T13" fmla="*/ 53 h 136"/>
                <a:gd name="T14" fmla="*/ 27 w 113"/>
                <a:gd name="T15" fmla="*/ 1 h 136"/>
                <a:gd name="T16" fmla="*/ 25 w 113"/>
                <a:gd name="T17" fmla="*/ 0 h 136"/>
                <a:gd name="T18" fmla="*/ 1 w 113"/>
                <a:gd name="T19" fmla="*/ 0 h 136"/>
                <a:gd name="T20" fmla="*/ 0 w 113"/>
                <a:gd name="T21" fmla="*/ 1 h 136"/>
                <a:gd name="T22" fmla="*/ 0 w 113"/>
                <a:gd name="T23" fmla="*/ 135 h 136"/>
                <a:gd name="T24" fmla="*/ 1 w 113"/>
                <a:gd name="T25" fmla="*/ 136 h 136"/>
                <a:gd name="T26" fmla="*/ 25 w 113"/>
                <a:gd name="T27" fmla="*/ 136 h 136"/>
                <a:gd name="T28" fmla="*/ 27 w 113"/>
                <a:gd name="T29" fmla="*/ 135 h 136"/>
                <a:gd name="T30" fmla="*/ 27 w 113"/>
                <a:gd name="T31" fmla="*/ 81 h 136"/>
                <a:gd name="T32" fmla="*/ 28 w 113"/>
                <a:gd name="T33" fmla="*/ 80 h 136"/>
                <a:gd name="T34" fmla="*/ 84 w 113"/>
                <a:gd name="T35" fmla="*/ 80 h 136"/>
                <a:gd name="T36" fmla="*/ 86 w 113"/>
                <a:gd name="T37" fmla="*/ 81 h 136"/>
                <a:gd name="T38" fmla="*/ 86 w 113"/>
                <a:gd name="T39" fmla="*/ 135 h 136"/>
                <a:gd name="T40" fmla="*/ 87 w 113"/>
                <a:gd name="T41" fmla="*/ 136 h 136"/>
                <a:gd name="T42" fmla="*/ 111 w 113"/>
                <a:gd name="T43" fmla="*/ 136 h 136"/>
                <a:gd name="T44" fmla="*/ 113 w 113"/>
                <a:gd name="T45" fmla="*/ 135 h 136"/>
                <a:gd name="T46" fmla="*/ 113 w 113"/>
                <a:gd name="T47" fmla="*/ 1 h 136"/>
                <a:gd name="T48" fmla="*/ 111 w 113"/>
                <a:gd name="T49"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3" h="136">
                  <a:moveTo>
                    <a:pt x="111" y="0"/>
                  </a:moveTo>
                  <a:cubicBezTo>
                    <a:pt x="87" y="0"/>
                    <a:pt x="87" y="0"/>
                    <a:pt x="87" y="0"/>
                  </a:cubicBezTo>
                  <a:cubicBezTo>
                    <a:pt x="86" y="0"/>
                    <a:pt x="86" y="1"/>
                    <a:pt x="86" y="1"/>
                  </a:cubicBezTo>
                  <a:cubicBezTo>
                    <a:pt x="86" y="53"/>
                    <a:pt x="86" y="53"/>
                    <a:pt x="86" y="53"/>
                  </a:cubicBezTo>
                  <a:cubicBezTo>
                    <a:pt x="86" y="54"/>
                    <a:pt x="85" y="55"/>
                    <a:pt x="84" y="55"/>
                  </a:cubicBezTo>
                  <a:cubicBezTo>
                    <a:pt x="28" y="55"/>
                    <a:pt x="28" y="55"/>
                    <a:pt x="28" y="55"/>
                  </a:cubicBezTo>
                  <a:cubicBezTo>
                    <a:pt x="27" y="55"/>
                    <a:pt x="27" y="54"/>
                    <a:pt x="27" y="53"/>
                  </a:cubicBezTo>
                  <a:cubicBezTo>
                    <a:pt x="27" y="1"/>
                    <a:pt x="27" y="1"/>
                    <a:pt x="27" y="1"/>
                  </a:cubicBezTo>
                  <a:cubicBezTo>
                    <a:pt x="27" y="1"/>
                    <a:pt x="26" y="0"/>
                    <a:pt x="25" y="0"/>
                  </a:cubicBezTo>
                  <a:cubicBezTo>
                    <a:pt x="1" y="0"/>
                    <a:pt x="1" y="0"/>
                    <a:pt x="1" y="0"/>
                  </a:cubicBezTo>
                  <a:cubicBezTo>
                    <a:pt x="0" y="0"/>
                    <a:pt x="0" y="1"/>
                    <a:pt x="0" y="1"/>
                  </a:cubicBezTo>
                  <a:cubicBezTo>
                    <a:pt x="0" y="135"/>
                    <a:pt x="0" y="135"/>
                    <a:pt x="0" y="135"/>
                  </a:cubicBezTo>
                  <a:cubicBezTo>
                    <a:pt x="0" y="136"/>
                    <a:pt x="0" y="136"/>
                    <a:pt x="1" y="136"/>
                  </a:cubicBezTo>
                  <a:cubicBezTo>
                    <a:pt x="25" y="136"/>
                    <a:pt x="25" y="136"/>
                    <a:pt x="25" y="136"/>
                  </a:cubicBezTo>
                  <a:cubicBezTo>
                    <a:pt x="26" y="136"/>
                    <a:pt x="27" y="136"/>
                    <a:pt x="27" y="135"/>
                  </a:cubicBezTo>
                  <a:cubicBezTo>
                    <a:pt x="27" y="81"/>
                    <a:pt x="27" y="81"/>
                    <a:pt x="27" y="81"/>
                  </a:cubicBezTo>
                  <a:cubicBezTo>
                    <a:pt x="27" y="81"/>
                    <a:pt x="27" y="80"/>
                    <a:pt x="28" y="80"/>
                  </a:cubicBezTo>
                  <a:cubicBezTo>
                    <a:pt x="84" y="80"/>
                    <a:pt x="84" y="80"/>
                    <a:pt x="84" y="80"/>
                  </a:cubicBezTo>
                  <a:cubicBezTo>
                    <a:pt x="85" y="80"/>
                    <a:pt x="86" y="81"/>
                    <a:pt x="86" y="81"/>
                  </a:cubicBezTo>
                  <a:cubicBezTo>
                    <a:pt x="86" y="135"/>
                    <a:pt x="86" y="135"/>
                    <a:pt x="86" y="135"/>
                  </a:cubicBezTo>
                  <a:cubicBezTo>
                    <a:pt x="86" y="136"/>
                    <a:pt x="86" y="136"/>
                    <a:pt x="87" y="136"/>
                  </a:cubicBezTo>
                  <a:cubicBezTo>
                    <a:pt x="111" y="136"/>
                    <a:pt x="111" y="136"/>
                    <a:pt x="111" y="136"/>
                  </a:cubicBezTo>
                  <a:cubicBezTo>
                    <a:pt x="112" y="136"/>
                    <a:pt x="113" y="136"/>
                    <a:pt x="113" y="135"/>
                  </a:cubicBezTo>
                  <a:cubicBezTo>
                    <a:pt x="113" y="1"/>
                    <a:pt x="113" y="1"/>
                    <a:pt x="113" y="1"/>
                  </a:cubicBezTo>
                  <a:cubicBezTo>
                    <a:pt x="113" y="1"/>
                    <a:pt x="112" y="0"/>
                    <a:pt x="1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p>
              <a:endParaRPr lang="zh-CN" altLang="en-US" sz="605">
                <a:latin typeface="Clear Sans Bold" panose="020B0503030202020304" charset="0"/>
                <a:cs typeface="Clear Sans Bold" panose="020B0503030202020304" charset="0"/>
              </a:endParaRPr>
            </a:p>
          </p:txBody>
        </p:sp>
        <p:sp>
          <p:nvSpPr>
            <p:cNvPr id="18" name="Freeform 8"/>
            <p:cNvSpPr/>
            <p:nvPr/>
          </p:nvSpPr>
          <p:spPr bwMode="auto">
            <a:xfrm>
              <a:off x="5838" y="4123"/>
              <a:ext cx="717" cy="852"/>
            </a:xfrm>
            <a:custGeom>
              <a:avLst/>
              <a:gdLst>
                <a:gd name="T0" fmla="*/ 116 w 117"/>
                <a:gd name="T1" fmla="*/ 0 h 139"/>
                <a:gd name="T2" fmla="*/ 91 w 117"/>
                <a:gd name="T3" fmla="*/ 0 h 139"/>
                <a:gd name="T4" fmla="*/ 90 w 117"/>
                <a:gd name="T5" fmla="*/ 1 h 139"/>
                <a:gd name="T6" fmla="*/ 90 w 117"/>
                <a:gd name="T7" fmla="*/ 77 h 139"/>
                <a:gd name="T8" fmla="*/ 59 w 117"/>
                <a:gd name="T9" fmla="*/ 114 h 139"/>
                <a:gd name="T10" fmla="*/ 27 w 117"/>
                <a:gd name="T11" fmla="*/ 77 h 139"/>
                <a:gd name="T12" fmla="*/ 27 w 117"/>
                <a:gd name="T13" fmla="*/ 1 h 139"/>
                <a:gd name="T14" fmla="*/ 26 w 117"/>
                <a:gd name="T15" fmla="*/ 0 h 139"/>
                <a:gd name="T16" fmla="*/ 1 w 117"/>
                <a:gd name="T17" fmla="*/ 0 h 139"/>
                <a:gd name="T18" fmla="*/ 0 w 117"/>
                <a:gd name="T19" fmla="*/ 1 h 139"/>
                <a:gd name="T20" fmla="*/ 0 w 117"/>
                <a:gd name="T21" fmla="*/ 77 h 139"/>
                <a:gd name="T22" fmla="*/ 59 w 117"/>
                <a:gd name="T23" fmla="*/ 139 h 139"/>
                <a:gd name="T24" fmla="*/ 117 w 117"/>
                <a:gd name="T25" fmla="*/ 77 h 139"/>
                <a:gd name="T26" fmla="*/ 117 w 117"/>
                <a:gd name="T27" fmla="*/ 1 h 139"/>
                <a:gd name="T28" fmla="*/ 116 w 117"/>
                <a:gd name="T2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39">
                  <a:moveTo>
                    <a:pt x="116" y="0"/>
                  </a:moveTo>
                  <a:cubicBezTo>
                    <a:pt x="91" y="0"/>
                    <a:pt x="91" y="0"/>
                    <a:pt x="91" y="0"/>
                  </a:cubicBezTo>
                  <a:cubicBezTo>
                    <a:pt x="91" y="0"/>
                    <a:pt x="90" y="1"/>
                    <a:pt x="90" y="1"/>
                  </a:cubicBezTo>
                  <a:cubicBezTo>
                    <a:pt x="90" y="77"/>
                    <a:pt x="90" y="77"/>
                    <a:pt x="90" y="77"/>
                  </a:cubicBezTo>
                  <a:cubicBezTo>
                    <a:pt x="90" y="102"/>
                    <a:pt x="79" y="114"/>
                    <a:pt x="59" y="114"/>
                  </a:cubicBezTo>
                  <a:cubicBezTo>
                    <a:pt x="38" y="114"/>
                    <a:pt x="27" y="102"/>
                    <a:pt x="27" y="77"/>
                  </a:cubicBezTo>
                  <a:cubicBezTo>
                    <a:pt x="27" y="1"/>
                    <a:pt x="27" y="1"/>
                    <a:pt x="27" y="1"/>
                  </a:cubicBezTo>
                  <a:cubicBezTo>
                    <a:pt x="27" y="1"/>
                    <a:pt x="26" y="0"/>
                    <a:pt x="26" y="0"/>
                  </a:cubicBezTo>
                  <a:cubicBezTo>
                    <a:pt x="1" y="0"/>
                    <a:pt x="1" y="0"/>
                    <a:pt x="1" y="0"/>
                  </a:cubicBezTo>
                  <a:cubicBezTo>
                    <a:pt x="0" y="0"/>
                    <a:pt x="0" y="1"/>
                    <a:pt x="0" y="1"/>
                  </a:cubicBezTo>
                  <a:cubicBezTo>
                    <a:pt x="0" y="77"/>
                    <a:pt x="0" y="77"/>
                    <a:pt x="0" y="77"/>
                  </a:cubicBezTo>
                  <a:cubicBezTo>
                    <a:pt x="0" y="117"/>
                    <a:pt x="23" y="139"/>
                    <a:pt x="59" y="139"/>
                  </a:cubicBezTo>
                  <a:cubicBezTo>
                    <a:pt x="94" y="139"/>
                    <a:pt x="117" y="117"/>
                    <a:pt x="117" y="77"/>
                  </a:cubicBezTo>
                  <a:cubicBezTo>
                    <a:pt x="117" y="1"/>
                    <a:pt x="117" y="1"/>
                    <a:pt x="117" y="1"/>
                  </a:cubicBezTo>
                  <a:cubicBezTo>
                    <a:pt x="117" y="1"/>
                    <a:pt x="117" y="0"/>
                    <a:pt x="1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p>
              <a:endParaRPr lang="zh-CN" altLang="en-US" sz="605">
                <a:latin typeface="Clear Sans Bold" panose="020B0503030202020304" charset="0"/>
                <a:cs typeface="Clear Sans Bold" panose="020B0503030202020304" charset="0"/>
              </a:endParaRPr>
            </a:p>
          </p:txBody>
        </p:sp>
        <p:sp>
          <p:nvSpPr>
            <p:cNvPr id="19" name="Freeform 9"/>
            <p:cNvSpPr>
              <a:spLocks noEditPoints="1"/>
            </p:cNvSpPr>
            <p:nvPr/>
          </p:nvSpPr>
          <p:spPr bwMode="auto">
            <a:xfrm>
              <a:off x="6856" y="4123"/>
              <a:ext cx="644" cy="834"/>
            </a:xfrm>
            <a:custGeom>
              <a:avLst/>
              <a:gdLst>
                <a:gd name="T0" fmla="*/ 55 w 105"/>
                <a:gd name="T1" fmla="*/ 113 h 136"/>
                <a:gd name="T2" fmla="*/ 28 w 105"/>
                <a:gd name="T3" fmla="*/ 113 h 136"/>
                <a:gd name="T4" fmla="*/ 27 w 105"/>
                <a:gd name="T5" fmla="*/ 112 h 136"/>
                <a:gd name="T6" fmla="*/ 27 w 105"/>
                <a:gd name="T7" fmla="*/ 77 h 136"/>
                <a:gd name="T8" fmla="*/ 28 w 105"/>
                <a:gd name="T9" fmla="*/ 75 h 136"/>
                <a:gd name="T10" fmla="*/ 54 w 105"/>
                <a:gd name="T11" fmla="*/ 75 h 136"/>
                <a:gd name="T12" fmla="*/ 76 w 105"/>
                <a:gd name="T13" fmla="*/ 94 h 136"/>
                <a:gd name="T14" fmla="*/ 55 w 105"/>
                <a:gd name="T15" fmla="*/ 113 h 136"/>
                <a:gd name="T16" fmla="*/ 27 w 105"/>
                <a:gd name="T17" fmla="*/ 24 h 136"/>
                <a:gd name="T18" fmla="*/ 28 w 105"/>
                <a:gd name="T19" fmla="*/ 23 h 136"/>
                <a:gd name="T20" fmla="*/ 51 w 105"/>
                <a:gd name="T21" fmla="*/ 23 h 136"/>
                <a:gd name="T22" fmla="*/ 70 w 105"/>
                <a:gd name="T23" fmla="*/ 39 h 136"/>
                <a:gd name="T24" fmla="*/ 51 w 105"/>
                <a:gd name="T25" fmla="*/ 54 h 136"/>
                <a:gd name="T26" fmla="*/ 28 w 105"/>
                <a:gd name="T27" fmla="*/ 54 h 136"/>
                <a:gd name="T28" fmla="*/ 27 w 105"/>
                <a:gd name="T29" fmla="*/ 53 h 136"/>
                <a:gd name="T30" fmla="*/ 27 w 105"/>
                <a:gd name="T31" fmla="*/ 24 h 136"/>
                <a:gd name="T32" fmla="*/ 81 w 105"/>
                <a:gd name="T33" fmla="*/ 63 h 136"/>
                <a:gd name="T34" fmla="*/ 81 w 105"/>
                <a:gd name="T35" fmla="*/ 63 h 136"/>
                <a:gd name="T36" fmla="*/ 81 w 105"/>
                <a:gd name="T37" fmla="*/ 61 h 136"/>
                <a:gd name="T38" fmla="*/ 81 w 105"/>
                <a:gd name="T39" fmla="*/ 61 h 136"/>
                <a:gd name="T40" fmla="*/ 97 w 105"/>
                <a:gd name="T41" fmla="*/ 35 h 136"/>
                <a:gd name="T42" fmla="*/ 56 w 105"/>
                <a:gd name="T43" fmla="*/ 0 h 136"/>
                <a:gd name="T44" fmla="*/ 1 w 105"/>
                <a:gd name="T45" fmla="*/ 0 h 136"/>
                <a:gd name="T46" fmla="*/ 0 w 105"/>
                <a:gd name="T47" fmla="*/ 1 h 136"/>
                <a:gd name="T48" fmla="*/ 0 w 105"/>
                <a:gd name="T49" fmla="*/ 126 h 136"/>
                <a:gd name="T50" fmla="*/ 0 w 105"/>
                <a:gd name="T51" fmla="*/ 135 h 136"/>
                <a:gd name="T52" fmla="*/ 1 w 105"/>
                <a:gd name="T53" fmla="*/ 136 h 136"/>
                <a:gd name="T54" fmla="*/ 57 w 105"/>
                <a:gd name="T55" fmla="*/ 136 h 136"/>
                <a:gd name="T56" fmla="*/ 91 w 105"/>
                <a:gd name="T57" fmla="*/ 126 h 136"/>
                <a:gd name="T58" fmla="*/ 105 w 105"/>
                <a:gd name="T59" fmla="*/ 95 h 136"/>
                <a:gd name="T60" fmla="*/ 81 w 105"/>
                <a:gd name="T61" fmla="*/ 6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5" h="136">
                  <a:moveTo>
                    <a:pt x="55" y="113"/>
                  </a:moveTo>
                  <a:cubicBezTo>
                    <a:pt x="28" y="113"/>
                    <a:pt x="28" y="113"/>
                    <a:pt x="28" y="113"/>
                  </a:cubicBezTo>
                  <a:cubicBezTo>
                    <a:pt x="27" y="113"/>
                    <a:pt x="27" y="113"/>
                    <a:pt x="27" y="112"/>
                  </a:cubicBezTo>
                  <a:cubicBezTo>
                    <a:pt x="27" y="77"/>
                    <a:pt x="27" y="77"/>
                    <a:pt x="27" y="77"/>
                  </a:cubicBezTo>
                  <a:cubicBezTo>
                    <a:pt x="27" y="76"/>
                    <a:pt x="27" y="75"/>
                    <a:pt x="28" y="75"/>
                  </a:cubicBezTo>
                  <a:cubicBezTo>
                    <a:pt x="54" y="75"/>
                    <a:pt x="54" y="75"/>
                    <a:pt x="54" y="75"/>
                  </a:cubicBezTo>
                  <a:cubicBezTo>
                    <a:pt x="67" y="75"/>
                    <a:pt x="76" y="83"/>
                    <a:pt x="76" y="94"/>
                  </a:cubicBezTo>
                  <a:cubicBezTo>
                    <a:pt x="76" y="106"/>
                    <a:pt x="67" y="113"/>
                    <a:pt x="55" y="113"/>
                  </a:cubicBezTo>
                  <a:moveTo>
                    <a:pt x="27" y="24"/>
                  </a:moveTo>
                  <a:cubicBezTo>
                    <a:pt x="27" y="24"/>
                    <a:pt x="27" y="23"/>
                    <a:pt x="28" y="23"/>
                  </a:cubicBezTo>
                  <a:cubicBezTo>
                    <a:pt x="51" y="23"/>
                    <a:pt x="51" y="23"/>
                    <a:pt x="51" y="23"/>
                  </a:cubicBezTo>
                  <a:cubicBezTo>
                    <a:pt x="62" y="23"/>
                    <a:pt x="70" y="29"/>
                    <a:pt x="70" y="39"/>
                  </a:cubicBezTo>
                  <a:cubicBezTo>
                    <a:pt x="70" y="47"/>
                    <a:pt x="62" y="54"/>
                    <a:pt x="51" y="54"/>
                  </a:cubicBezTo>
                  <a:cubicBezTo>
                    <a:pt x="28" y="54"/>
                    <a:pt x="28" y="54"/>
                    <a:pt x="28" y="54"/>
                  </a:cubicBezTo>
                  <a:cubicBezTo>
                    <a:pt x="27" y="54"/>
                    <a:pt x="27" y="54"/>
                    <a:pt x="27" y="53"/>
                  </a:cubicBezTo>
                  <a:lnTo>
                    <a:pt x="27" y="24"/>
                  </a:lnTo>
                  <a:close/>
                  <a:moveTo>
                    <a:pt x="81" y="63"/>
                  </a:moveTo>
                  <a:cubicBezTo>
                    <a:pt x="81" y="63"/>
                    <a:pt x="81" y="63"/>
                    <a:pt x="81" y="63"/>
                  </a:cubicBezTo>
                  <a:cubicBezTo>
                    <a:pt x="79" y="63"/>
                    <a:pt x="81" y="61"/>
                    <a:pt x="81" y="61"/>
                  </a:cubicBezTo>
                  <a:cubicBezTo>
                    <a:pt x="81" y="61"/>
                    <a:pt x="81" y="61"/>
                    <a:pt x="81" y="61"/>
                  </a:cubicBezTo>
                  <a:cubicBezTo>
                    <a:pt x="89" y="57"/>
                    <a:pt x="97" y="47"/>
                    <a:pt x="97" y="35"/>
                  </a:cubicBezTo>
                  <a:cubicBezTo>
                    <a:pt x="97" y="15"/>
                    <a:pt x="80" y="0"/>
                    <a:pt x="56" y="0"/>
                  </a:cubicBezTo>
                  <a:cubicBezTo>
                    <a:pt x="1" y="0"/>
                    <a:pt x="1" y="0"/>
                    <a:pt x="1" y="0"/>
                  </a:cubicBezTo>
                  <a:cubicBezTo>
                    <a:pt x="0" y="0"/>
                    <a:pt x="0" y="1"/>
                    <a:pt x="0" y="1"/>
                  </a:cubicBezTo>
                  <a:cubicBezTo>
                    <a:pt x="0" y="126"/>
                    <a:pt x="0" y="126"/>
                    <a:pt x="0" y="126"/>
                  </a:cubicBezTo>
                  <a:cubicBezTo>
                    <a:pt x="0" y="135"/>
                    <a:pt x="0" y="135"/>
                    <a:pt x="0" y="135"/>
                  </a:cubicBezTo>
                  <a:cubicBezTo>
                    <a:pt x="0" y="136"/>
                    <a:pt x="0" y="136"/>
                    <a:pt x="1" y="136"/>
                  </a:cubicBezTo>
                  <a:cubicBezTo>
                    <a:pt x="57" y="136"/>
                    <a:pt x="57" y="136"/>
                    <a:pt x="57" y="136"/>
                  </a:cubicBezTo>
                  <a:cubicBezTo>
                    <a:pt x="72" y="136"/>
                    <a:pt x="83" y="133"/>
                    <a:pt x="91" y="126"/>
                  </a:cubicBezTo>
                  <a:cubicBezTo>
                    <a:pt x="100" y="119"/>
                    <a:pt x="105" y="108"/>
                    <a:pt x="105" y="95"/>
                  </a:cubicBezTo>
                  <a:cubicBezTo>
                    <a:pt x="105" y="81"/>
                    <a:pt x="93" y="68"/>
                    <a:pt x="81" y="6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p>
              <a:endParaRPr lang="zh-CN" altLang="en-US" sz="605">
                <a:latin typeface="Clear Sans Bold" panose="020B0503030202020304" charset="0"/>
                <a:cs typeface="Clear Sans Bold" panose="020B0503030202020304" charset="0"/>
              </a:endParaRPr>
            </a:p>
          </p:txBody>
        </p:sp>
        <p:sp>
          <p:nvSpPr>
            <p:cNvPr id="20" name="Freeform 10"/>
            <p:cNvSpPr/>
            <p:nvPr/>
          </p:nvSpPr>
          <p:spPr bwMode="auto">
            <a:xfrm>
              <a:off x="3758" y="4578"/>
              <a:ext cx="821" cy="379"/>
            </a:xfrm>
            <a:custGeom>
              <a:avLst/>
              <a:gdLst>
                <a:gd name="T0" fmla="*/ 88 w 134"/>
                <a:gd name="T1" fmla="*/ 5 h 62"/>
                <a:gd name="T2" fmla="*/ 76 w 134"/>
                <a:gd name="T3" fmla="*/ 0 h 62"/>
                <a:gd name="T4" fmla="*/ 59 w 134"/>
                <a:gd name="T5" fmla="*/ 0 h 62"/>
                <a:gd name="T6" fmla="*/ 47 w 134"/>
                <a:gd name="T7" fmla="*/ 5 h 62"/>
                <a:gd name="T8" fmla="*/ 1 w 134"/>
                <a:gd name="T9" fmla="*/ 61 h 62"/>
                <a:gd name="T10" fmla="*/ 2 w 134"/>
                <a:gd name="T11" fmla="*/ 62 h 62"/>
                <a:gd name="T12" fmla="*/ 33 w 134"/>
                <a:gd name="T13" fmla="*/ 62 h 62"/>
                <a:gd name="T14" fmla="*/ 33 w 134"/>
                <a:gd name="T15" fmla="*/ 62 h 62"/>
                <a:gd name="T16" fmla="*/ 62 w 134"/>
                <a:gd name="T17" fmla="*/ 27 h 62"/>
                <a:gd name="T18" fmla="*/ 65 w 134"/>
                <a:gd name="T19" fmla="*/ 26 h 62"/>
                <a:gd name="T20" fmla="*/ 70 w 134"/>
                <a:gd name="T21" fmla="*/ 26 h 62"/>
                <a:gd name="T22" fmla="*/ 72 w 134"/>
                <a:gd name="T23" fmla="*/ 27 h 62"/>
                <a:gd name="T24" fmla="*/ 101 w 134"/>
                <a:gd name="T25" fmla="*/ 62 h 62"/>
                <a:gd name="T26" fmla="*/ 102 w 134"/>
                <a:gd name="T27" fmla="*/ 62 h 62"/>
                <a:gd name="T28" fmla="*/ 133 w 134"/>
                <a:gd name="T29" fmla="*/ 62 h 62"/>
                <a:gd name="T30" fmla="*/ 134 w 134"/>
                <a:gd name="T31" fmla="*/ 61 h 62"/>
                <a:gd name="T32" fmla="*/ 88 w 134"/>
                <a:gd name="T33"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62">
                  <a:moveTo>
                    <a:pt x="88" y="5"/>
                  </a:moveTo>
                  <a:cubicBezTo>
                    <a:pt x="85" y="2"/>
                    <a:pt x="80" y="0"/>
                    <a:pt x="76" y="0"/>
                  </a:cubicBezTo>
                  <a:cubicBezTo>
                    <a:pt x="59" y="0"/>
                    <a:pt x="59" y="0"/>
                    <a:pt x="59" y="0"/>
                  </a:cubicBezTo>
                  <a:cubicBezTo>
                    <a:pt x="54" y="0"/>
                    <a:pt x="50" y="2"/>
                    <a:pt x="47" y="5"/>
                  </a:cubicBezTo>
                  <a:cubicBezTo>
                    <a:pt x="1" y="61"/>
                    <a:pt x="1" y="61"/>
                    <a:pt x="1" y="61"/>
                  </a:cubicBezTo>
                  <a:cubicBezTo>
                    <a:pt x="0" y="62"/>
                    <a:pt x="1" y="62"/>
                    <a:pt x="2" y="62"/>
                  </a:cubicBezTo>
                  <a:cubicBezTo>
                    <a:pt x="33" y="62"/>
                    <a:pt x="33" y="62"/>
                    <a:pt x="33" y="62"/>
                  </a:cubicBezTo>
                  <a:cubicBezTo>
                    <a:pt x="33" y="62"/>
                    <a:pt x="33" y="62"/>
                    <a:pt x="33" y="62"/>
                  </a:cubicBezTo>
                  <a:cubicBezTo>
                    <a:pt x="62" y="27"/>
                    <a:pt x="62" y="27"/>
                    <a:pt x="62" y="27"/>
                  </a:cubicBezTo>
                  <a:cubicBezTo>
                    <a:pt x="63" y="26"/>
                    <a:pt x="64" y="26"/>
                    <a:pt x="65" y="26"/>
                  </a:cubicBezTo>
                  <a:cubicBezTo>
                    <a:pt x="70" y="26"/>
                    <a:pt x="70" y="26"/>
                    <a:pt x="70" y="26"/>
                  </a:cubicBezTo>
                  <a:cubicBezTo>
                    <a:pt x="71" y="26"/>
                    <a:pt x="72" y="26"/>
                    <a:pt x="72" y="27"/>
                  </a:cubicBezTo>
                  <a:cubicBezTo>
                    <a:pt x="101" y="62"/>
                    <a:pt x="101" y="62"/>
                    <a:pt x="101" y="62"/>
                  </a:cubicBezTo>
                  <a:cubicBezTo>
                    <a:pt x="102" y="62"/>
                    <a:pt x="102" y="62"/>
                    <a:pt x="102" y="62"/>
                  </a:cubicBezTo>
                  <a:cubicBezTo>
                    <a:pt x="133" y="62"/>
                    <a:pt x="133" y="62"/>
                    <a:pt x="133" y="62"/>
                  </a:cubicBezTo>
                  <a:cubicBezTo>
                    <a:pt x="134" y="62"/>
                    <a:pt x="134" y="62"/>
                    <a:pt x="134" y="61"/>
                  </a:cubicBezTo>
                  <a:lnTo>
                    <a:pt x="88"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p>
              <a:endParaRPr lang="zh-CN" altLang="en-US" sz="605">
                <a:latin typeface="Clear Sans Bold" panose="020B0503030202020304" charset="0"/>
                <a:cs typeface="Clear Sans Bold" panose="020B0503030202020304" charset="0"/>
              </a:endParaRPr>
            </a:p>
          </p:txBody>
        </p:sp>
        <p:sp>
          <p:nvSpPr>
            <p:cNvPr id="21" name="Freeform 11"/>
            <p:cNvSpPr/>
            <p:nvPr/>
          </p:nvSpPr>
          <p:spPr bwMode="auto">
            <a:xfrm>
              <a:off x="3758" y="4123"/>
              <a:ext cx="821" cy="387"/>
            </a:xfrm>
            <a:custGeom>
              <a:avLst/>
              <a:gdLst>
                <a:gd name="T0" fmla="*/ 133 w 134"/>
                <a:gd name="T1" fmla="*/ 0 h 63"/>
                <a:gd name="T2" fmla="*/ 102 w 134"/>
                <a:gd name="T3" fmla="*/ 0 h 63"/>
                <a:gd name="T4" fmla="*/ 101 w 134"/>
                <a:gd name="T5" fmla="*/ 0 h 63"/>
                <a:gd name="T6" fmla="*/ 72 w 134"/>
                <a:gd name="T7" fmla="*/ 35 h 63"/>
                <a:gd name="T8" fmla="*/ 70 w 134"/>
                <a:gd name="T9" fmla="*/ 37 h 63"/>
                <a:gd name="T10" fmla="*/ 65 w 134"/>
                <a:gd name="T11" fmla="*/ 37 h 63"/>
                <a:gd name="T12" fmla="*/ 62 w 134"/>
                <a:gd name="T13" fmla="*/ 35 h 63"/>
                <a:gd name="T14" fmla="*/ 33 w 134"/>
                <a:gd name="T15" fmla="*/ 0 h 63"/>
                <a:gd name="T16" fmla="*/ 33 w 134"/>
                <a:gd name="T17" fmla="*/ 0 h 63"/>
                <a:gd name="T18" fmla="*/ 2 w 134"/>
                <a:gd name="T19" fmla="*/ 0 h 63"/>
                <a:gd name="T20" fmla="*/ 1 w 134"/>
                <a:gd name="T21" fmla="*/ 1 h 63"/>
                <a:gd name="T22" fmla="*/ 47 w 134"/>
                <a:gd name="T23" fmla="*/ 57 h 63"/>
                <a:gd name="T24" fmla="*/ 59 w 134"/>
                <a:gd name="T25" fmla="*/ 63 h 63"/>
                <a:gd name="T26" fmla="*/ 76 w 134"/>
                <a:gd name="T27" fmla="*/ 63 h 63"/>
                <a:gd name="T28" fmla="*/ 88 w 134"/>
                <a:gd name="T29" fmla="*/ 57 h 63"/>
                <a:gd name="T30" fmla="*/ 134 w 134"/>
                <a:gd name="T31" fmla="*/ 1 h 63"/>
                <a:gd name="T32" fmla="*/ 133 w 134"/>
                <a:gd name="T3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63">
                  <a:moveTo>
                    <a:pt x="133" y="0"/>
                  </a:moveTo>
                  <a:cubicBezTo>
                    <a:pt x="102" y="0"/>
                    <a:pt x="102" y="0"/>
                    <a:pt x="102" y="0"/>
                  </a:cubicBezTo>
                  <a:cubicBezTo>
                    <a:pt x="101" y="0"/>
                    <a:pt x="101" y="0"/>
                    <a:pt x="101" y="0"/>
                  </a:cubicBezTo>
                  <a:cubicBezTo>
                    <a:pt x="72" y="35"/>
                    <a:pt x="72" y="35"/>
                    <a:pt x="72" y="35"/>
                  </a:cubicBezTo>
                  <a:cubicBezTo>
                    <a:pt x="72" y="36"/>
                    <a:pt x="71" y="37"/>
                    <a:pt x="70" y="37"/>
                  </a:cubicBezTo>
                  <a:cubicBezTo>
                    <a:pt x="65" y="37"/>
                    <a:pt x="65" y="37"/>
                    <a:pt x="65" y="37"/>
                  </a:cubicBezTo>
                  <a:cubicBezTo>
                    <a:pt x="64" y="37"/>
                    <a:pt x="63" y="36"/>
                    <a:pt x="62" y="35"/>
                  </a:cubicBezTo>
                  <a:cubicBezTo>
                    <a:pt x="33" y="0"/>
                    <a:pt x="33" y="0"/>
                    <a:pt x="33" y="0"/>
                  </a:cubicBezTo>
                  <a:cubicBezTo>
                    <a:pt x="33" y="0"/>
                    <a:pt x="33" y="0"/>
                    <a:pt x="33" y="0"/>
                  </a:cubicBezTo>
                  <a:cubicBezTo>
                    <a:pt x="2" y="0"/>
                    <a:pt x="2" y="0"/>
                    <a:pt x="2" y="0"/>
                  </a:cubicBezTo>
                  <a:cubicBezTo>
                    <a:pt x="1" y="0"/>
                    <a:pt x="0" y="1"/>
                    <a:pt x="1" y="1"/>
                  </a:cubicBezTo>
                  <a:cubicBezTo>
                    <a:pt x="47" y="57"/>
                    <a:pt x="47" y="57"/>
                    <a:pt x="47" y="57"/>
                  </a:cubicBezTo>
                  <a:cubicBezTo>
                    <a:pt x="50" y="61"/>
                    <a:pt x="54" y="63"/>
                    <a:pt x="59" y="63"/>
                  </a:cubicBezTo>
                  <a:cubicBezTo>
                    <a:pt x="76" y="63"/>
                    <a:pt x="76" y="63"/>
                    <a:pt x="76" y="63"/>
                  </a:cubicBezTo>
                  <a:cubicBezTo>
                    <a:pt x="80" y="63"/>
                    <a:pt x="85" y="61"/>
                    <a:pt x="88" y="57"/>
                  </a:cubicBezTo>
                  <a:cubicBezTo>
                    <a:pt x="134" y="1"/>
                    <a:pt x="134" y="1"/>
                    <a:pt x="134" y="1"/>
                  </a:cubicBezTo>
                  <a:cubicBezTo>
                    <a:pt x="134" y="1"/>
                    <a:pt x="134" y="0"/>
                    <a:pt x="13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p>
              <a:endParaRPr lang="zh-CN" altLang="en-US" sz="605">
                <a:latin typeface="Clear Sans Bold" panose="020B0503030202020304" charset="0"/>
                <a:cs typeface="Clear Sans Bold" panose="020B0503030202020304" charset="0"/>
              </a:endParaRPr>
            </a:p>
          </p:txBody>
        </p:sp>
        <p:sp>
          <p:nvSpPr>
            <p:cNvPr id="22" name="Freeform 12"/>
            <p:cNvSpPr/>
            <p:nvPr/>
          </p:nvSpPr>
          <p:spPr bwMode="auto">
            <a:xfrm>
              <a:off x="1624" y="4123"/>
              <a:ext cx="815" cy="834"/>
            </a:xfrm>
            <a:custGeom>
              <a:avLst/>
              <a:gdLst>
                <a:gd name="T0" fmla="*/ 124 w 133"/>
                <a:gd name="T1" fmla="*/ 0 h 136"/>
                <a:gd name="T2" fmla="*/ 116 w 133"/>
                <a:gd name="T3" fmla="*/ 0 h 136"/>
                <a:gd name="T4" fmla="*/ 101 w 133"/>
                <a:gd name="T5" fmla="*/ 10 h 136"/>
                <a:gd name="T6" fmla="*/ 66 w 133"/>
                <a:gd name="T7" fmla="*/ 68 h 136"/>
                <a:gd name="T8" fmla="*/ 66 w 133"/>
                <a:gd name="T9" fmla="*/ 68 h 136"/>
                <a:gd name="T10" fmla="*/ 66 w 133"/>
                <a:gd name="T11" fmla="*/ 68 h 136"/>
                <a:gd name="T12" fmla="*/ 66 w 133"/>
                <a:gd name="T13" fmla="*/ 68 h 136"/>
                <a:gd name="T14" fmla="*/ 66 w 133"/>
                <a:gd name="T15" fmla="*/ 68 h 136"/>
                <a:gd name="T16" fmla="*/ 31 w 133"/>
                <a:gd name="T17" fmla="*/ 10 h 136"/>
                <a:gd name="T18" fmla="*/ 17 w 133"/>
                <a:gd name="T19" fmla="*/ 0 h 136"/>
                <a:gd name="T20" fmla="*/ 9 w 133"/>
                <a:gd name="T21" fmla="*/ 0 h 136"/>
                <a:gd name="T22" fmla="*/ 0 w 133"/>
                <a:gd name="T23" fmla="*/ 11 h 136"/>
                <a:gd name="T24" fmla="*/ 0 w 133"/>
                <a:gd name="T25" fmla="*/ 134 h 136"/>
                <a:gd name="T26" fmla="*/ 2 w 133"/>
                <a:gd name="T27" fmla="*/ 136 h 136"/>
                <a:gd name="T28" fmla="*/ 24 w 133"/>
                <a:gd name="T29" fmla="*/ 136 h 136"/>
                <a:gd name="T30" fmla="*/ 26 w 133"/>
                <a:gd name="T31" fmla="*/ 134 h 136"/>
                <a:gd name="T32" fmla="*/ 26 w 133"/>
                <a:gd name="T33" fmla="*/ 45 h 136"/>
                <a:gd name="T34" fmla="*/ 26 w 133"/>
                <a:gd name="T35" fmla="*/ 45 h 136"/>
                <a:gd name="T36" fmla="*/ 57 w 133"/>
                <a:gd name="T37" fmla="*/ 98 h 136"/>
                <a:gd name="T38" fmla="*/ 64 w 133"/>
                <a:gd name="T39" fmla="*/ 103 h 136"/>
                <a:gd name="T40" fmla="*/ 69 w 133"/>
                <a:gd name="T41" fmla="*/ 103 h 136"/>
                <a:gd name="T42" fmla="*/ 76 w 133"/>
                <a:gd name="T43" fmla="*/ 98 h 136"/>
                <a:gd name="T44" fmla="*/ 107 w 133"/>
                <a:gd name="T45" fmla="*/ 46 h 136"/>
                <a:gd name="T46" fmla="*/ 107 w 133"/>
                <a:gd name="T47" fmla="*/ 46 h 136"/>
                <a:gd name="T48" fmla="*/ 107 w 133"/>
                <a:gd name="T49" fmla="*/ 46 h 136"/>
                <a:gd name="T50" fmla="*/ 107 w 133"/>
                <a:gd name="T51" fmla="*/ 134 h 136"/>
                <a:gd name="T52" fmla="*/ 109 w 133"/>
                <a:gd name="T53" fmla="*/ 136 h 136"/>
                <a:gd name="T54" fmla="*/ 131 w 133"/>
                <a:gd name="T55" fmla="*/ 136 h 136"/>
                <a:gd name="T56" fmla="*/ 133 w 133"/>
                <a:gd name="T57" fmla="*/ 134 h 136"/>
                <a:gd name="T58" fmla="*/ 133 w 133"/>
                <a:gd name="T59" fmla="*/ 11 h 136"/>
                <a:gd name="T60" fmla="*/ 124 w 133"/>
                <a:gd name="T6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3" h="136">
                  <a:moveTo>
                    <a:pt x="124" y="0"/>
                  </a:moveTo>
                  <a:cubicBezTo>
                    <a:pt x="116" y="0"/>
                    <a:pt x="116" y="0"/>
                    <a:pt x="116" y="0"/>
                  </a:cubicBezTo>
                  <a:cubicBezTo>
                    <a:pt x="106" y="0"/>
                    <a:pt x="107" y="1"/>
                    <a:pt x="101" y="10"/>
                  </a:cubicBezTo>
                  <a:cubicBezTo>
                    <a:pt x="90" y="30"/>
                    <a:pt x="67" y="68"/>
                    <a:pt x="66" y="68"/>
                  </a:cubicBezTo>
                  <a:cubicBezTo>
                    <a:pt x="66" y="68"/>
                    <a:pt x="66" y="68"/>
                    <a:pt x="66" y="68"/>
                  </a:cubicBezTo>
                  <a:cubicBezTo>
                    <a:pt x="66" y="68"/>
                    <a:pt x="66" y="68"/>
                    <a:pt x="66" y="68"/>
                  </a:cubicBezTo>
                  <a:cubicBezTo>
                    <a:pt x="66" y="68"/>
                    <a:pt x="66" y="68"/>
                    <a:pt x="66" y="68"/>
                  </a:cubicBezTo>
                  <a:cubicBezTo>
                    <a:pt x="66" y="68"/>
                    <a:pt x="66" y="68"/>
                    <a:pt x="66" y="68"/>
                  </a:cubicBezTo>
                  <a:cubicBezTo>
                    <a:pt x="66" y="68"/>
                    <a:pt x="43" y="30"/>
                    <a:pt x="31" y="10"/>
                  </a:cubicBezTo>
                  <a:cubicBezTo>
                    <a:pt x="26" y="1"/>
                    <a:pt x="26" y="0"/>
                    <a:pt x="17" y="0"/>
                  </a:cubicBezTo>
                  <a:cubicBezTo>
                    <a:pt x="9" y="0"/>
                    <a:pt x="9" y="0"/>
                    <a:pt x="9" y="0"/>
                  </a:cubicBezTo>
                  <a:cubicBezTo>
                    <a:pt x="1" y="0"/>
                    <a:pt x="0" y="5"/>
                    <a:pt x="0" y="11"/>
                  </a:cubicBezTo>
                  <a:cubicBezTo>
                    <a:pt x="0" y="134"/>
                    <a:pt x="0" y="134"/>
                    <a:pt x="0" y="134"/>
                  </a:cubicBezTo>
                  <a:cubicBezTo>
                    <a:pt x="0" y="135"/>
                    <a:pt x="1" y="136"/>
                    <a:pt x="2" y="136"/>
                  </a:cubicBezTo>
                  <a:cubicBezTo>
                    <a:pt x="24" y="136"/>
                    <a:pt x="24" y="136"/>
                    <a:pt x="24" y="136"/>
                  </a:cubicBezTo>
                  <a:cubicBezTo>
                    <a:pt x="25" y="136"/>
                    <a:pt x="26" y="135"/>
                    <a:pt x="26" y="134"/>
                  </a:cubicBezTo>
                  <a:cubicBezTo>
                    <a:pt x="26" y="45"/>
                    <a:pt x="26" y="45"/>
                    <a:pt x="26" y="45"/>
                  </a:cubicBezTo>
                  <a:cubicBezTo>
                    <a:pt x="26" y="45"/>
                    <a:pt x="26" y="45"/>
                    <a:pt x="26" y="45"/>
                  </a:cubicBezTo>
                  <a:cubicBezTo>
                    <a:pt x="57" y="98"/>
                    <a:pt x="57" y="98"/>
                    <a:pt x="57" y="98"/>
                  </a:cubicBezTo>
                  <a:cubicBezTo>
                    <a:pt x="58" y="101"/>
                    <a:pt x="61" y="103"/>
                    <a:pt x="64" y="103"/>
                  </a:cubicBezTo>
                  <a:cubicBezTo>
                    <a:pt x="69" y="103"/>
                    <a:pt x="69" y="103"/>
                    <a:pt x="69" y="103"/>
                  </a:cubicBezTo>
                  <a:cubicBezTo>
                    <a:pt x="72" y="103"/>
                    <a:pt x="74" y="101"/>
                    <a:pt x="76" y="98"/>
                  </a:cubicBezTo>
                  <a:cubicBezTo>
                    <a:pt x="107" y="46"/>
                    <a:pt x="107" y="46"/>
                    <a:pt x="107" y="46"/>
                  </a:cubicBezTo>
                  <a:cubicBezTo>
                    <a:pt x="107" y="46"/>
                    <a:pt x="107" y="46"/>
                    <a:pt x="107" y="46"/>
                  </a:cubicBezTo>
                  <a:cubicBezTo>
                    <a:pt x="107" y="46"/>
                    <a:pt x="107" y="46"/>
                    <a:pt x="107" y="46"/>
                  </a:cubicBezTo>
                  <a:cubicBezTo>
                    <a:pt x="107" y="134"/>
                    <a:pt x="107" y="134"/>
                    <a:pt x="107" y="134"/>
                  </a:cubicBezTo>
                  <a:cubicBezTo>
                    <a:pt x="107" y="135"/>
                    <a:pt x="108" y="136"/>
                    <a:pt x="109" y="136"/>
                  </a:cubicBezTo>
                  <a:cubicBezTo>
                    <a:pt x="131" y="136"/>
                    <a:pt x="131" y="136"/>
                    <a:pt x="131" y="136"/>
                  </a:cubicBezTo>
                  <a:cubicBezTo>
                    <a:pt x="132" y="136"/>
                    <a:pt x="133" y="135"/>
                    <a:pt x="133" y="134"/>
                  </a:cubicBezTo>
                  <a:cubicBezTo>
                    <a:pt x="133" y="11"/>
                    <a:pt x="133" y="11"/>
                    <a:pt x="133" y="11"/>
                  </a:cubicBezTo>
                  <a:cubicBezTo>
                    <a:pt x="133" y="5"/>
                    <a:pt x="132" y="0"/>
                    <a:pt x="1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p>
              <a:endParaRPr lang="zh-CN" altLang="en-US" sz="605">
                <a:latin typeface="Clear Sans Bold" panose="020B0503030202020304" charset="0"/>
                <a:cs typeface="Clear Sans Bold" panose="020B0503030202020304" charset="0"/>
              </a:endParaRPr>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anchor="ctr">
            <a:normAutofit/>
          </a:bodyPr>
          <a:lstStyle/>
          <a:p>
            <a:r>
              <a:rPr lang="en-US" altLang="en-US"/>
              <a:t>Click to edit Master title style</a:t>
            </a:r>
            <a:endParaRPr lang="en-US" alt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a:normAutofit/>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Date Placeholder 3"/>
          <p:cNvSpPr>
            <a:spLocks noGrp="1"/>
          </p:cNvSpPr>
          <p:nvPr>
            <p:ph type="dt" idx="2"/>
          </p:nvPr>
        </p:nvSpPr>
        <p:spPr>
          <a:xfrm>
            <a:off x="838200" y="6356350"/>
            <a:ext cx="2743200" cy="365125"/>
          </a:xfrm>
          <a:prstGeom prst="rect">
            <a:avLst/>
          </a:prstGeom>
        </p:spPr>
        <p:txBody>
          <a:bodyPr vert="horz" lIns="91440" tIns="45720" rIns="91440" bIns="45720" anchor="ctr"/>
          <a:lstStyle>
            <a:lvl1pPr lvl="0" algn="l">
              <a:defRPr sz="1200">
                <a:solidFill>
                  <a:schemeClr val="tx1">
                    <a:tint val="75000"/>
                  </a:schemeClr>
                </a:solidFill>
              </a:defRPr>
            </a:lvl1pPr>
          </a:lstStyle>
          <a:p>
            <a:fld id="{B7CA2AFB-A982-4697-A130-5A5C428A091D}" type="datetimeFigureOut">
              <a:rPr lang="en-US" altLang="en-US"/>
            </a:fld>
            <a:endParaRPr lang="en-US" altLang="en-US"/>
          </a:p>
        </p:txBody>
      </p:sp>
      <p:sp>
        <p:nvSpPr>
          <p:cNvPr id="5" name="Footer Placeholder 4"/>
          <p:cNvSpPr>
            <a:spLocks noGrp="1"/>
          </p:cNvSpPr>
          <p:nvPr>
            <p:ph type="ftr" idx="3"/>
          </p:nvPr>
        </p:nvSpPr>
        <p:spPr>
          <a:xfrm>
            <a:off x="4038600" y="6356350"/>
            <a:ext cx="4114800" cy="365125"/>
          </a:xfrm>
          <a:prstGeom prst="rect">
            <a:avLst/>
          </a:prstGeom>
        </p:spPr>
        <p:txBody>
          <a:bodyPr vert="horz" lIns="91440" tIns="45720" rIns="91440" bIns="45720" anchor="ctr"/>
          <a:lstStyle>
            <a:lvl1pPr lvl="0" algn="ctr">
              <a:defRPr sz="1200">
                <a:solidFill>
                  <a:schemeClr val="tx1">
                    <a:tint val="75000"/>
                  </a:schemeClr>
                </a:solidFill>
              </a:defRPr>
            </a:lvl1pPr>
          </a:lstStyle>
          <a:p>
            <a:endParaRPr lang="en-US" altLang="en-US"/>
          </a:p>
        </p:txBody>
      </p:sp>
      <p:sp>
        <p:nvSpPr>
          <p:cNvPr id="6" name="Slide Number Placeholder 5"/>
          <p:cNvSpPr>
            <a:spLocks noGrp="1"/>
          </p:cNvSpPr>
          <p:nvPr>
            <p:ph type="sldNum" idx="4"/>
          </p:nvPr>
        </p:nvSpPr>
        <p:spPr>
          <a:xfrm>
            <a:off x="8610600" y="6356350"/>
            <a:ext cx="2743200"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3D73C29-6AC3-4F7C-A261-D9488C2331CE}" type="slidenum">
              <a:rPr lang="en-US" altLang="en-US"/>
            </a:fld>
            <a:endParaRPr lang="en-US" altLang="en-US"/>
          </a:p>
        </p:txBody>
      </p:sp>
      <p:grpSp>
        <p:nvGrpSpPr>
          <p:cNvPr id="15" name="组合 25"/>
          <p:cNvGrpSpPr>
            <a:grpSpLocks noChangeAspect="1"/>
          </p:cNvGrpSpPr>
          <p:nvPr userDrawn="1"/>
        </p:nvGrpSpPr>
        <p:grpSpPr>
          <a:xfrm>
            <a:off x="11075851" y="326603"/>
            <a:ext cx="727144" cy="105915"/>
            <a:chOff x="1624" y="4123"/>
            <a:chExt cx="5876" cy="852"/>
          </a:xfrm>
          <a:solidFill>
            <a:schemeClr val="tx1">
              <a:lumMod val="65000"/>
              <a:lumOff val="35000"/>
            </a:schemeClr>
          </a:solidFill>
        </p:grpSpPr>
        <p:sp>
          <p:nvSpPr>
            <p:cNvPr id="16" name="Freeform 6"/>
            <p:cNvSpPr>
              <a:spLocks noEditPoints="1"/>
            </p:cNvSpPr>
            <p:nvPr/>
          </p:nvSpPr>
          <p:spPr bwMode="auto">
            <a:xfrm>
              <a:off x="2665" y="4123"/>
              <a:ext cx="891" cy="834"/>
            </a:xfrm>
            <a:custGeom>
              <a:avLst/>
              <a:gdLst>
                <a:gd name="T0" fmla="*/ 96 w 145"/>
                <a:gd name="T1" fmla="*/ 86 h 136"/>
                <a:gd name="T2" fmla="*/ 48 w 145"/>
                <a:gd name="T3" fmla="*/ 86 h 136"/>
                <a:gd name="T4" fmla="*/ 47 w 145"/>
                <a:gd name="T5" fmla="*/ 85 h 136"/>
                <a:gd name="T6" fmla="*/ 69 w 145"/>
                <a:gd name="T7" fmla="*/ 30 h 136"/>
                <a:gd name="T8" fmla="*/ 71 w 145"/>
                <a:gd name="T9" fmla="*/ 28 h 136"/>
                <a:gd name="T10" fmla="*/ 73 w 145"/>
                <a:gd name="T11" fmla="*/ 28 h 136"/>
                <a:gd name="T12" fmla="*/ 76 w 145"/>
                <a:gd name="T13" fmla="*/ 30 h 136"/>
                <a:gd name="T14" fmla="*/ 97 w 145"/>
                <a:gd name="T15" fmla="*/ 85 h 136"/>
                <a:gd name="T16" fmla="*/ 96 w 145"/>
                <a:gd name="T17" fmla="*/ 86 h 136"/>
                <a:gd name="T18" fmla="*/ 144 w 145"/>
                <a:gd name="T19" fmla="*/ 134 h 136"/>
                <a:gd name="T20" fmla="*/ 93 w 145"/>
                <a:gd name="T21" fmla="*/ 10 h 136"/>
                <a:gd name="T22" fmla="*/ 77 w 145"/>
                <a:gd name="T23" fmla="*/ 0 h 136"/>
                <a:gd name="T24" fmla="*/ 68 w 145"/>
                <a:gd name="T25" fmla="*/ 0 h 136"/>
                <a:gd name="T26" fmla="*/ 51 w 145"/>
                <a:gd name="T27" fmla="*/ 12 h 136"/>
                <a:gd name="T28" fmla="*/ 0 w 145"/>
                <a:gd name="T29" fmla="*/ 134 h 136"/>
                <a:gd name="T30" fmla="*/ 1 w 145"/>
                <a:gd name="T31" fmla="*/ 136 h 136"/>
                <a:gd name="T32" fmla="*/ 28 w 145"/>
                <a:gd name="T33" fmla="*/ 136 h 136"/>
                <a:gd name="T34" fmla="*/ 29 w 145"/>
                <a:gd name="T35" fmla="*/ 135 h 136"/>
                <a:gd name="T36" fmla="*/ 39 w 145"/>
                <a:gd name="T37" fmla="*/ 111 h 136"/>
                <a:gd name="T38" fmla="*/ 39 w 145"/>
                <a:gd name="T39" fmla="*/ 110 h 136"/>
                <a:gd name="T40" fmla="*/ 105 w 145"/>
                <a:gd name="T41" fmla="*/ 110 h 136"/>
                <a:gd name="T42" fmla="*/ 106 w 145"/>
                <a:gd name="T43" fmla="*/ 111 h 136"/>
                <a:gd name="T44" fmla="*/ 115 w 145"/>
                <a:gd name="T45" fmla="*/ 135 h 136"/>
                <a:gd name="T46" fmla="*/ 117 w 145"/>
                <a:gd name="T47" fmla="*/ 136 h 136"/>
                <a:gd name="T48" fmla="*/ 143 w 145"/>
                <a:gd name="T49" fmla="*/ 136 h 136"/>
                <a:gd name="T50" fmla="*/ 144 w 14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 h="136">
                  <a:moveTo>
                    <a:pt x="96" y="86"/>
                  </a:moveTo>
                  <a:cubicBezTo>
                    <a:pt x="48" y="86"/>
                    <a:pt x="48" y="86"/>
                    <a:pt x="48" y="86"/>
                  </a:cubicBezTo>
                  <a:cubicBezTo>
                    <a:pt x="48" y="86"/>
                    <a:pt x="47" y="86"/>
                    <a:pt x="47" y="85"/>
                  </a:cubicBezTo>
                  <a:cubicBezTo>
                    <a:pt x="69" y="30"/>
                    <a:pt x="69" y="30"/>
                    <a:pt x="69" y="30"/>
                  </a:cubicBezTo>
                  <a:cubicBezTo>
                    <a:pt x="69" y="29"/>
                    <a:pt x="70" y="28"/>
                    <a:pt x="71" y="28"/>
                  </a:cubicBezTo>
                  <a:cubicBezTo>
                    <a:pt x="73" y="28"/>
                    <a:pt x="73" y="28"/>
                    <a:pt x="73" y="28"/>
                  </a:cubicBezTo>
                  <a:cubicBezTo>
                    <a:pt x="75" y="28"/>
                    <a:pt x="76" y="29"/>
                    <a:pt x="76" y="30"/>
                  </a:cubicBezTo>
                  <a:cubicBezTo>
                    <a:pt x="97" y="85"/>
                    <a:pt x="97" y="85"/>
                    <a:pt x="97" y="85"/>
                  </a:cubicBezTo>
                  <a:cubicBezTo>
                    <a:pt x="97" y="86"/>
                    <a:pt x="97" y="86"/>
                    <a:pt x="96" y="86"/>
                  </a:cubicBezTo>
                  <a:moveTo>
                    <a:pt x="144" y="134"/>
                  </a:moveTo>
                  <a:cubicBezTo>
                    <a:pt x="144" y="133"/>
                    <a:pt x="93" y="10"/>
                    <a:pt x="93" y="10"/>
                  </a:cubicBezTo>
                  <a:cubicBezTo>
                    <a:pt x="90" y="3"/>
                    <a:pt x="83" y="0"/>
                    <a:pt x="77" y="0"/>
                  </a:cubicBezTo>
                  <a:cubicBezTo>
                    <a:pt x="68" y="0"/>
                    <a:pt x="68" y="0"/>
                    <a:pt x="68" y="0"/>
                  </a:cubicBezTo>
                  <a:cubicBezTo>
                    <a:pt x="61" y="0"/>
                    <a:pt x="54" y="4"/>
                    <a:pt x="51" y="12"/>
                  </a:cubicBezTo>
                  <a:cubicBezTo>
                    <a:pt x="51" y="12"/>
                    <a:pt x="1" y="134"/>
                    <a:pt x="0" y="134"/>
                  </a:cubicBezTo>
                  <a:cubicBezTo>
                    <a:pt x="0" y="135"/>
                    <a:pt x="0" y="136"/>
                    <a:pt x="1" y="136"/>
                  </a:cubicBezTo>
                  <a:cubicBezTo>
                    <a:pt x="28" y="136"/>
                    <a:pt x="28" y="136"/>
                    <a:pt x="28" y="136"/>
                  </a:cubicBezTo>
                  <a:cubicBezTo>
                    <a:pt x="28" y="136"/>
                    <a:pt x="29" y="136"/>
                    <a:pt x="29" y="135"/>
                  </a:cubicBezTo>
                  <a:cubicBezTo>
                    <a:pt x="29" y="135"/>
                    <a:pt x="37" y="114"/>
                    <a:pt x="39" y="111"/>
                  </a:cubicBezTo>
                  <a:cubicBezTo>
                    <a:pt x="39" y="110"/>
                    <a:pt x="39" y="110"/>
                    <a:pt x="39" y="110"/>
                  </a:cubicBezTo>
                  <a:cubicBezTo>
                    <a:pt x="105" y="110"/>
                    <a:pt x="105" y="110"/>
                    <a:pt x="105" y="110"/>
                  </a:cubicBezTo>
                  <a:cubicBezTo>
                    <a:pt x="105" y="110"/>
                    <a:pt x="106" y="110"/>
                    <a:pt x="106" y="111"/>
                  </a:cubicBezTo>
                  <a:cubicBezTo>
                    <a:pt x="107" y="114"/>
                    <a:pt x="115" y="134"/>
                    <a:pt x="115" y="135"/>
                  </a:cubicBezTo>
                  <a:cubicBezTo>
                    <a:pt x="116" y="136"/>
                    <a:pt x="116" y="136"/>
                    <a:pt x="117" y="136"/>
                  </a:cubicBezTo>
                  <a:cubicBezTo>
                    <a:pt x="143" y="136"/>
                    <a:pt x="143" y="136"/>
                    <a:pt x="143" y="136"/>
                  </a:cubicBezTo>
                  <a:cubicBezTo>
                    <a:pt x="144" y="136"/>
                    <a:pt x="145" y="135"/>
                    <a:pt x="144" y="1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p>
              <a:endParaRPr lang="zh-CN" altLang="en-US" sz="605">
                <a:latin typeface="Clear Sans Bold" panose="020B0503030202020304" charset="0"/>
                <a:cs typeface="Clear Sans Bold" panose="020B0503030202020304" charset="0"/>
              </a:endParaRPr>
            </a:p>
          </p:txBody>
        </p:sp>
        <p:sp>
          <p:nvSpPr>
            <p:cNvPr id="17" name="Freeform 7"/>
            <p:cNvSpPr/>
            <p:nvPr/>
          </p:nvSpPr>
          <p:spPr bwMode="auto">
            <a:xfrm>
              <a:off x="4849" y="4123"/>
              <a:ext cx="693" cy="834"/>
            </a:xfrm>
            <a:custGeom>
              <a:avLst/>
              <a:gdLst>
                <a:gd name="T0" fmla="*/ 111 w 113"/>
                <a:gd name="T1" fmla="*/ 0 h 136"/>
                <a:gd name="T2" fmla="*/ 87 w 113"/>
                <a:gd name="T3" fmla="*/ 0 h 136"/>
                <a:gd name="T4" fmla="*/ 86 w 113"/>
                <a:gd name="T5" fmla="*/ 1 h 136"/>
                <a:gd name="T6" fmla="*/ 86 w 113"/>
                <a:gd name="T7" fmla="*/ 53 h 136"/>
                <a:gd name="T8" fmla="*/ 84 w 113"/>
                <a:gd name="T9" fmla="*/ 55 h 136"/>
                <a:gd name="T10" fmla="*/ 28 w 113"/>
                <a:gd name="T11" fmla="*/ 55 h 136"/>
                <a:gd name="T12" fmla="*/ 27 w 113"/>
                <a:gd name="T13" fmla="*/ 53 h 136"/>
                <a:gd name="T14" fmla="*/ 27 w 113"/>
                <a:gd name="T15" fmla="*/ 1 h 136"/>
                <a:gd name="T16" fmla="*/ 25 w 113"/>
                <a:gd name="T17" fmla="*/ 0 h 136"/>
                <a:gd name="T18" fmla="*/ 1 w 113"/>
                <a:gd name="T19" fmla="*/ 0 h 136"/>
                <a:gd name="T20" fmla="*/ 0 w 113"/>
                <a:gd name="T21" fmla="*/ 1 h 136"/>
                <a:gd name="T22" fmla="*/ 0 w 113"/>
                <a:gd name="T23" fmla="*/ 135 h 136"/>
                <a:gd name="T24" fmla="*/ 1 w 113"/>
                <a:gd name="T25" fmla="*/ 136 h 136"/>
                <a:gd name="T26" fmla="*/ 25 w 113"/>
                <a:gd name="T27" fmla="*/ 136 h 136"/>
                <a:gd name="T28" fmla="*/ 27 w 113"/>
                <a:gd name="T29" fmla="*/ 135 h 136"/>
                <a:gd name="T30" fmla="*/ 27 w 113"/>
                <a:gd name="T31" fmla="*/ 81 h 136"/>
                <a:gd name="T32" fmla="*/ 28 w 113"/>
                <a:gd name="T33" fmla="*/ 80 h 136"/>
                <a:gd name="T34" fmla="*/ 84 w 113"/>
                <a:gd name="T35" fmla="*/ 80 h 136"/>
                <a:gd name="T36" fmla="*/ 86 w 113"/>
                <a:gd name="T37" fmla="*/ 81 h 136"/>
                <a:gd name="T38" fmla="*/ 86 w 113"/>
                <a:gd name="T39" fmla="*/ 135 h 136"/>
                <a:gd name="T40" fmla="*/ 87 w 113"/>
                <a:gd name="T41" fmla="*/ 136 h 136"/>
                <a:gd name="T42" fmla="*/ 111 w 113"/>
                <a:gd name="T43" fmla="*/ 136 h 136"/>
                <a:gd name="T44" fmla="*/ 113 w 113"/>
                <a:gd name="T45" fmla="*/ 135 h 136"/>
                <a:gd name="T46" fmla="*/ 113 w 113"/>
                <a:gd name="T47" fmla="*/ 1 h 136"/>
                <a:gd name="T48" fmla="*/ 111 w 113"/>
                <a:gd name="T49"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3" h="136">
                  <a:moveTo>
                    <a:pt x="111" y="0"/>
                  </a:moveTo>
                  <a:cubicBezTo>
                    <a:pt x="87" y="0"/>
                    <a:pt x="87" y="0"/>
                    <a:pt x="87" y="0"/>
                  </a:cubicBezTo>
                  <a:cubicBezTo>
                    <a:pt x="86" y="0"/>
                    <a:pt x="86" y="1"/>
                    <a:pt x="86" y="1"/>
                  </a:cubicBezTo>
                  <a:cubicBezTo>
                    <a:pt x="86" y="53"/>
                    <a:pt x="86" y="53"/>
                    <a:pt x="86" y="53"/>
                  </a:cubicBezTo>
                  <a:cubicBezTo>
                    <a:pt x="86" y="54"/>
                    <a:pt x="85" y="55"/>
                    <a:pt x="84" y="55"/>
                  </a:cubicBezTo>
                  <a:cubicBezTo>
                    <a:pt x="28" y="55"/>
                    <a:pt x="28" y="55"/>
                    <a:pt x="28" y="55"/>
                  </a:cubicBezTo>
                  <a:cubicBezTo>
                    <a:pt x="27" y="55"/>
                    <a:pt x="27" y="54"/>
                    <a:pt x="27" y="53"/>
                  </a:cubicBezTo>
                  <a:cubicBezTo>
                    <a:pt x="27" y="1"/>
                    <a:pt x="27" y="1"/>
                    <a:pt x="27" y="1"/>
                  </a:cubicBezTo>
                  <a:cubicBezTo>
                    <a:pt x="27" y="1"/>
                    <a:pt x="26" y="0"/>
                    <a:pt x="25" y="0"/>
                  </a:cubicBezTo>
                  <a:cubicBezTo>
                    <a:pt x="1" y="0"/>
                    <a:pt x="1" y="0"/>
                    <a:pt x="1" y="0"/>
                  </a:cubicBezTo>
                  <a:cubicBezTo>
                    <a:pt x="0" y="0"/>
                    <a:pt x="0" y="1"/>
                    <a:pt x="0" y="1"/>
                  </a:cubicBezTo>
                  <a:cubicBezTo>
                    <a:pt x="0" y="135"/>
                    <a:pt x="0" y="135"/>
                    <a:pt x="0" y="135"/>
                  </a:cubicBezTo>
                  <a:cubicBezTo>
                    <a:pt x="0" y="136"/>
                    <a:pt x="0" y="136"/>
                    <a:pt x="1" y="136"/>
                  </a:cubicBezTo>
                  <a:cubicBezTo>
                    <a:pt x="25" y="136"/>
                    <a:pt x="25" y="136"/>
                    <a:pt x="25" y="136"/>
                  </a:cubicBezTo>
                  <a:cubicBezTo>
                    <a:pt x="26" y="136"/>
                    <a:pt x="27" y="136"/>
                    <a:pt x="27" y="135"/>
                  </a:cubicBezTo>
                  <a:cubicBezTo>
                    <a:pt x="27" y="81"/>
                    <a:pt x="27" y="81"/>
                    <a:pt x="27" y="81"/>
                  </a:cubicBezTo>
                  <a:cubicBezTo>
                    <a:pt x="27" y="81"/>
                    <a:pt x="27" y="80"/>
                    <a:pt x="28" y="80"/>
                  </a:cubicBezTo>
                  <a:cubicBezTo>
                    <a:pt x="84" y="80"/>
                    <a:pt x="84" y="80"/>
                    <a:pt x="84" y="80"/>
                  </a:cubicBezTo>
                  <a:cubicBezTo>
                    <a:pt x="85" y="80"/>
                    <a:pt x="86" y="81"/>
                    <a:pt x="86" y="81"/>
                  </a:cubicBezTo>
                  <a:cubicBezTo>
                    <a:pt x="86" y="135"/>
                    <a:pt x="86" y="135"/>
                    <a:pt x="86" y="135"/>
                  </a:cubicBezTo>
                  <a:cubicBezTo>
                    <a:pt x="86" y="136"/>
                    <a:pt x="86" y="136"/>
                    <a:pt x="87" y="136"/>
                  </a:cubicBezTo>
                  <a:cubicBezTo>
                    <a:pt x="111" y="136"/>
                    <a:pt x="111" y="136"/>
                    <a:pt x="111" y="136"/>
                  </a:cubicBezTo>
                  <a:cubicBezTo>
                    <a:pt x="112" y="136"/>
                    <a:pt x="113" y="136"/>
                    <a:pt x="113" y="135"/>
                  </a:cubicBezTo>
                  <a:cubicBezTo>
                    <a:pt x="113" y="1"/>
                    <a:pt x="113" y="1"/>
                    <a:pt x="113" y="1"/>
                  </a:cubicBezTo>
                  <a:cubicBezTo>
                    <a:pt x="113" y="1"/>
                    <a:pt x="112" y="0"/>
                    <a:pt x="1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p>
              <a:endParaRPr lang="zh-CN" altLang="en-US" sz="605">
                <a:latin typeface="Clear Sans Bold" panose="020B0503030202020304" charset="0"/>
                <a:cs typeface="Clear Sans Bold" panose="020B0503030202020304" charset="0"/>
              </a:endParaRPr>
            </a:p>
          </p:txBody>
        </p:sp>
        <p:sp>
          <p:nvSpPr>
            <p:cNvPr id="18" name="Freeform 8"/>
            <p:cNvSpPr/>
            <p:nvPr/>
          </p:nvSpPr>
          <p:spPr bwMode="auto">
            <a:xfrm>
              <a:off x="5838" y="4123"/>
              <a:ext cx="717" cy="852"/>
            </a:xfrm>
            <a:custGeom>
              <a:avLst/>
              <a:gdLst>
                <a:gd name="T0" fmla="*/ 116 w 117"/>
                <a:gd name="T1" fmla="*/ 0 h 139"/>
                <a:gd name="T2" fmla="*/ 91 w 117"/>
                <a:gd name="T3" fmla="*/ 0 h 139"/>
                <a:gd name="T4" fmla="*/ 90 w 117"/>
                <a:gd name="T5" fmla="*/ 1 h 139"/>
                <a:gd name="T6" fmla="*/ 90 w 117"/>
                <a:gd name="T7" fmla="*/ 77 h 139"/>
                <a:gd name="T8" fmla="*/ 59 w 117"/>
                <a:gd name="T9" fmla="*/ 114 h 139"/>
                <a:gd name="T10" fmla="*/ 27 w 117"/>
                <a:gd name="T11" fmla="*/ 77 h 139"/>
                <a:gd name="T12" fmla="*/ 27 w 117"/>
                <a:gd name="T13" fmla="*/ 1 h 139"/>
                <a:gd name="T14" fmla="*/ 26 w 117"/>
                <a:gd name="T15" fmla="*/ 0 h 139"/>
                <a:gd name="T16" fmla="*/ 1 w 117"/>
                <a:gd name="T17" fmla="*/ 0 h 139"/>
                <a:gd name="T18" fmla="*/ 0 w 117"/>
                <a:gd name="T19" fmla="*/ 1 h 139"/>
                <a:gd name="T20" fmla="*/ 0 w 117"/>
                <a:gd name="T21" fmla="*/ 77 h 139"/>
                <a:gd name="T22" fmla="*/ 59 w 117"/>
                <a:gd name="T23" fmla="*/ 139 h 139"/>
                <a:gd name="T24" fmla="*/ 117 w 117"/>
                <a:gd name="T25" fmla="*/ 77 h 139"/>
                <a:gd name="T26" fmla="*/ 117 w 117"/>
                <a:gd name="T27" fmla="*/ 1 h 139"/>
                <a:gd name="T28" fmla="*/ 116 w 117"/>
                <a:gd name="T2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39">
                  <a:moveTo>
                    <a:pt x="116" y="0"/>
                  </a:moveTo>
                  <a:cubicBezTo>
                    <a:pt x="91" y="0"/>
                    <a:pt x="91" y="0"/>
                    <a:pt x="91" y="0"/>
                  </a:cubicBezTo>
                  <a:cubicBezTo>
                    <a:pt x="91" y="0"/>
                    <a:pt x="90" y="1"/>
                    <a:pt x="90" y="1"/>
                  </a:cubicBezTo>
                  <a:cubicBezTo>
                    <a:pt x="90" y="77"/>
                    <a:pt x="90" y="77"/>
                    <a:pt x="90" y="77"/>
                  </a:cubicBezTo>
                  <a:cubicBezTo>
                    <a:pt x="90" y="102"/>
                    <a:pt x="79" y="114"/>
                    <a:pt x="59" y="114"/>
                  </a:cubicBezTo>
                  <a:cubicBezTo>
                    <a:pt x="38" y="114"/>
                    <a:pt x="27" y="102"/>
                    <a:pt x="27" y="77"/>
                  </a:cubicBezTo>
                  <a:cubicBezTo>
                    <a:pt x="27" y="1"/>
                    <a:pt x="27" y="1"/>
                    <a:pt x="27" y="1"/>
                  </a:cubicBezTo>
                  <a:cubicBezTo>
                    <a:pt x="27" y="1"/>
                    <a:pt x="26" y="0"/>
                    <a:pt x="26" y="0"/>
                  </a:cubicBezTo>
                  <a:cubicBezTo>
                    <a:pt x="1" y="0"/>
                    <a:pt x="1" y="0"/>
                    <a:pt x="1" y="0"/>
                  </a:cubicBezTo>
                  <a:cubicBezTo>
                    <a:pt x="0" y="0"/>
                    <a:pt x="0" y="1"/>
                    <a:pt x="0" y="1"/>
                  </a:cubicBezTo>
                  <a:cubicBezTo>
                    <a:pt x="0" y="77"/>
                    <a:pt x="0" y="77"/>
                    <a:pt x="0" y="77"/>
                  </a:cubicBezTo>
                  <a:cubicBezTo>
                    <a:pt x="0" y="117"/>
                    <a:pt x="23" y="139"/>
                    <a:pt x="59" y="139"/>
                  </a:cubicBezTo>
                  <a:cubicBezTo>
                    <a:pt x="94" y="139"/>
                    <a:pt x="117" y="117"/>
                    <a:pt x="117" y="77"/>
                  </a:cubicBezTo>
                  <a:cubicBezTo>
                    <a:pt x="117" y="1"/>
                    <a:pt x="117" y="1"/>
                    <a:pt x="117" y="1"/>
                  </a:cubicBezTo>
                  <a:cubicBezTo>
                    <a:pt x="117" y="1"/>
                    <a:pt x="117" y="0"/>
                    <a:pt x="1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p>
              <a:endParaRPr lang="zh-CN" altLang="en-US" sz="605">
                <a:latin typeface="Clear Sans Bold" panose="020B0503030202020304" charset="0"/>
                <a:cs typeface="Clear Sans Bold" panose="020B0503030202020304" charset="0"/>
              </a:endParaRPr>
            </a:p>
          </p:txBody>
        </p:sp>
        <p:sp>
          <p:nvSpPr>
            <p:cNvPr id="19" name="Freeform 9"/>
            <p:cNvSpPr>
              <a:spLocks noEditPoints="1"/>
            </p:cNvSpPr>
            <p:nvPr/>
          </p:nvSpPr>
          <p:spPr bwMode="auto">
            <a:xfrm>
              <a:off x="6856" y="4123"/>
              <a:ext cx="644" cy="834"/>
            </a:xfrm>
            <a:custGeom>
              <a:avLst/>
              <a:gdLst>
                <a:gd name="T0" fmla="*/ 55 w 105"/>
                <a:gd name="T1" fmla="*/ 113 h 136"/>
                <a:gd name="T2" fmla="*/ 28 w 105"/>
                <a:gd name="T3" fmla="*/ 113 h 136"/>
                <a:gd name="T4" fmla="*/ 27 w 105"/>
                <a:gd name="T5" fmla="*/ 112 h 136"/>
                <a:gd name="T6" fmla="*/ 27 w 105"/>
                <a:gd name="T7" fmla="*/ 77 h 136"/>
                <a:gd name="T8" fmla="*/ 28 w 105"/>
                <a:gd name="T9" fmla="*/ 75 h 136"/>
                <a:gd name="T10" fmla="*/ 54 w 105"/>
                <a:gd name="T11" fmla="*/ 75 h 136"/>
                <a:gd name="T12" fmla="*/ 76 w 105"/>
                <a:gd name="T13" fmla="*/ 94 h 136"/>
                <a:gd name="T14" fmla="*/ 55 w 105"/>
                <a:gd name="T15" fmla="*/ 113 h 136"/>
                <a:gd name="T16" fmla="*/ 27 w 105"/>
                <a:gd name="T17" fmla="*/ 24 h 136"/>
                <a:gd name="T18" fmla="*/ 28 w 105"/>
                <a:gd name="T19" fmla="*/ 23 h 136"/>
                <a:gd name="T20" fmla="*/ 51 w 105"/>
                <a:gd name="T21" fmla="*/ 23 h 136"/>
                <a:gd name="T22" fmla="*/ 70 w 105"/>
                <a:gd name="T23" fmla="*/ 39 h 136"/>
                <a:gd name="T24" fmla="*/ 51 w 105"/>
                <a:gd name="T25" fmla="*/ 54 h 136"/>
                <a:gd name="T26" fmla="*/ 28 w 105"/>
                <a:gd name="T27" fmla="*/ 54 h 136"/>
                <a:gd name="T28" fmla="*/ 27 w 105"/>
                <a:gd name="T29" fmla="*/ 53 h 136"/>
                <a:gd name="T30" fmla="*/ 27 w 105"/>
                <a:gd name="T31" fmla="*/ 24 h 136"/>
                <a:gd name="T32" fmla="*/ 81 w 105"/>
                <a:gd name="T33" fmla="*/ 63 h 136"/>
                <a:gd name="T34" fmla="*/ 81 w 105"/>
                <a:gd name="T35" fmla="*/ 63 h 136"/>
                <a:gd name="T36" fmla="*/ 81 w 105"/>
                <a:gd name="T37" fmla="*/ 61 h 136"/>
                <a:gd name="T38" fmla="*/ 81 w 105"/>
                <a:gd name="T39" fmla="*/ 61 h 136"/>
                <a:gd name="T40" fmla="*/ 97 w 105"/>
                <a:gd name="T41" fmla="*/ 35 h 136"/>
                <a:gd name="T42" fmla="*/ 56 w 105"/>
                <a:gd name="T43" fmla="*/ 0 h 136"/>
                <a:gd name="T44" fmla="*/ 1 w 105"/>
                <a:gd name="T45" fmla="*/ 0 h 136"/>
                <a:gd name="T46" fmla="*/ 0 w 105"/>
                <a:gd name="T47" fmla="*/ 1 h 136"/>
                <a:gd name="T48" fmla="*/ 0 w 105"/>
                <a:gd name="T49" fmla="*/ 126 h 136"/>
                <a:gd name="T50" fmla="*/ 0 w 105"/>
                <a:gd name="T51" fmla="*/ 135 h 136"/>
                <a:gd name="T52" fmla="*/ 1 w 105"/>
                <a:gd name="T53" fmla="*/ 136 h 136"/>
                <a:gd name="T54" fmla="*/ 57 w 105"/>
                <a:gd name="T55" fmla="*/ 136 h 136"/>
                <a:gd name="T56" fmla="*/ 91 w 105"/>
                <a:gd name="T57" fmla="*/ 126 h 136"/>
                <a:gd name="T58" fmla="*/ 105 w 105"/>
                <a:gd name="T59" fmla="*/ 95 h 136"/>
                <a:gd name="T60" fmla="*/ 81 w 105"/>
                <a:gd name="T61" fmla="*/ 6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5" h="136">
                  <a:moveTo>
                    <a:pt x="55" y="113"/>
                  </a:moveTo>
                  <a:cubicBezTo>
                    <a:pt x="28" y="113"/>
                    <a:pt x="28" y="113"/>
                    <a:pt x="28" y="113"/>
                  </a:cubicBezTo>
                  <a:cubicBezTo>
                    <a:pt x="27" y="113"/>
                    <a:pt x="27" y="113"/>
                    <a:pt x="27" y="112"/>
                  </a:cubicBezTo>
                  <a:cubicBezTo>
                    <a:pt x="27" y="77"/>
                    <a:pt x="27" y="77"/>
                    <a:pt x="27" y="77"/>
                  </a:cubicBezTo>
                  <a:cubicBezTo>
                    <a:pt x="27" y="76"/>
                    <a:pt x="27" y="75"/>
                    <a:pt x="28" y="75"/>
                  </a:cubicBezTo>
                  <a:cubicBezTo>
                    <a:pt x="54" y="75"/>
                    <a:pt x="54" y="75"/>
                    <a:pt x="54" y="75"/>
                  </a:cubicBezTo>
                  <a:cubicBezTo>
                    <a:pt x="67" y="75"/>
                    <a:pt x="76" y="83"/>
                    <a:pt x="76" y="94"/>
                  </a:cubicBezTo>
                  <a:cubicBezTo>
                    <a:pt x="76" y="106"/>
                    <a:pt x="67" y="113"/>
                    <a:pt x="55" y="113"/>
                  </a:cubicBezTo>
                  <a:moveTo>
                    <a:pt x="27" y="24"/>
                  </a:moveTo>
                  <a:cubicBezTo>
                    <a:pt x="27" y="24"/>
                    <a:pt x="27" y="23"/>
                    <a:pt x="28" y="23"/>
                  </a:cubicBezTo>
                  <a:cubicBezTo>
                    <a:pt x="51" y="23"/>
                    <a:pt x="51" y="23"/>
                    <a:pt x="51" y="23"/>
                  </a:cubicBezTo>
                  <a:cubicBezTo>
                    <a:pt x="62" y="23"/>
                    <a:pt x="70" y="29"/>
                    <a:pt x="70" y="39"/>
                  </a:cubicBezTo>
                  <a:cubicBezTo>
                    <a:pt x="70" y="47"/>
                    <a:pt x="62" y="54"/>
                    <a:pt x="51" y="54"/>
                  </a:cubicBezTo>
                  <a:cubicBezTo>
                    <a:pt x="28" y="54"/>
                    <a:pt x="28" y="54"/>
                    <a:pt x="28" y="54"/>
                  </a:cubicBezTo>
                  <a:cubicBezTo>
                    <a:pt x="27" y="54"/>
                    <a:pt x="27" y="54"/>
                    <a:pt x="27" y="53"/>
                  </a:cubicBezTo>
                  <a:lnTo>
                    <a:pt x="27" y="24"/>
                  </a:lnTo>
                  <a:close/>
                  <a:moveTo>
                    <a:pt x="81" y="63"/>
                  </a:moveTo>
                  <a:cubicBezTo>
                    <a:pt x="81" y="63"/>
                    <a:pt x="81" y="63"/>
                    <a:pt x="81" y="63"/>
                  </a:cubicBezTo>
                  <a:cubicBezTo>
                    <a:pt x="79" y="63"/>
                    <a:pt x="81" y="61"/>
                    <a:pt x="81" y="61"/>
                  </a:cubicBezTo>
                  <a:cubicBezTo>
                    <a:pt x="81" y="61"/>
                    <a:pt x="81" y="61"/>
                    <a:pt x="81" y="61"/>
                  </a:cubicBezTo>
                  <a:cubicBezTo>
                    <a:pt x="89" y="57"/>
                    <a:pt x="97" y="47"/>
                    <a:pt x="97" y="35"/>
                  </a:cubicBezTo>
                  <a:cubicBezTo>
                    <a:pt x="97" y="15"/>
                    <a:pt x="80" y="0"/>
                    <a:pt x="56" y="0"/>
                  </a:cubicBezTo>
                  <a:cubicBezTo>
                    <a:pt x="1" y="0"/>
                    <a:pt x="1" y="0"/>
                    <a:pt x="1" y="0"/>
                  </a:cubicBezTo>
                  <a:cubicBezTo>
                    <a:pt x="0" y="0"/>
                    <a:pt x="0" y="1"/>
                    <a:pt x="0" y="1"/>
                  </a:cubicBezTo>
                  <a:cubicBezTo>
                    <a:pt x="0" y="126"/>
                    <a:pt x="0" y="126"/>
                    <a:pt x="0" y="126"/>
                  </a:cubicBezTo>
                  <a:cubicBezTo>
                    <a:pt x="0" y="135"/>
                    <a:pt x="0" y="135"/>
                    <a:pt x="0" y="135"/>
                  </a:cubicBezTo>
                  <a:cubicBezTo>
                    <a:pt x="0" y="136"/>
                    <a:pt x="0" y="136"/>
                    <a:pt x="1" y="136"/>
                  </a:cubicBezTo>
                  <a:cubicBezTo>
                    <a:pt x="57" y="136"/>
                    <a:pt x="57" y="136"/>
                    <a:pt x="57" y="136"/>
                  </a:cubicBezTo>
                  <a:cubicBezTo>
                    <a:pt x="72" y="136"/>
                    <a:pt x="83" y="133"/>
                    <a:pt x="91" y="126"/>
                  </a:cubicBezTo>
                  <a:cubicBezTo>
                    <a:pt x="100" y="119"/>
                    <a:pt x="105" y="108"/>
                    <a:pt x="105" y="95"/>
                  </a:cubicBezTo>
                  <a:cubicBezTo>
                    <a:pt x="105" y="81"/>
                    <a:pt x="93" y="68"/>
                    <a:pt x="81" y="6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p>
              <a:endParaRPr lang="zh-CN" altLang="en-US" sz="605">
                <a:latin typeface="Clear Sans Bold" panose="020B0503030202020304" charset="0"/>
                <a:cs typeface="Clear Sans Bold" panose="020B0503030202020304" charset="0"/>
              </a:endParaRPr>
            </a:p>
          </p:txBody>
        </p:sp>
        <p:sp>
          <p:nvSpPr>
            <p:cNvPr id="20" name="Freeform 10"/>
            <p:cNvSpPr/>
            <p:nvPr/>
          </p:nvSpPr>
          <p:spPr bwMode="auto">
            <a:xfrm>
              <a:off x="3758" y="4578"/>
              <a:ext cx="821" cy="379"/>
            </a:xfrm>
            <a:custGeom>
              <a:avLst/>
              <a:gdLst>
                <a:gd name="T0" fmla="*/ 88 w 134"/>
                <a:gd name="T1" fmla="*/ 5 h 62"/>
                <a:gd name="T2" fmla="*/ 76 w 134"/>
                <a:gd name="T3" fmla="*/ 0 h 62"/>
                <a:gd name="T4" fmla="*/ 59 w 134"/>
                <a:gd name="T5" fmla="*/ 0 h 62"/>
                <a:gd name="T6" fmla="*/ 47 w 134"/>
                <a:gd name="T7" fmla="*/ 5 h 62"/>
                <a:gd name="T8" fmla="*/ 1 w 134"/>
                <a:gd name="T9" fmla="*/ 61 h 62"/>
                <a:gd name="T10" fmla="*/ 2 w 134"/>
                <a:gd name="T11" fmla="*/ 62 h 62"/>
                <a:gd name="T12" fmla="*/ 33 w 134"/>
                <a:gd name="T13" fmla="*/ 62 h 62"/>
                <a:gd name="T14" fmla="*/ 33 w 134"/>
                <a:gd name="T15" fmla="*/ 62 h 62"/>
                <a:gd name="T16" fmla="*/ 62 w 134"/>
                <a:gd name="T17" fmla="*/ 27 h 62"/>
                <a:gd name="T18" fmla="*/ 65 w 134"/>
                <a:gd name="T19" fmla="*/ 26 h 62"/>
                <a:gd name="T20" fmla="*/ 70 w 134"/>
                <a:gd name="T21" fmla="*/ 26 h 62"/>
                <a:gd name="T22" fmla="*/ 72 w 134"/>
                <a:gd name="T23" fmla="*/ 27 h 62"/>
                <a:gd name="T24" fmla="*/ 101 w 134"/>
                <a:gd name="T25" fmla="*/ 62 h 62"/>
                <a:gd name="T26" fmla="*/ 102 w 134"/>
                <a:gd name="T27" fmla="*/ 62 h 62"/>
                <a:gd name="T28" fmla="*/ 133 w 134"/>
                <a:gd name="T29" fmla="*/ 62 h 62"/>
                <a:gd name="T30" fmla="*/ 134 w 134"/>
                <a:gd name="T31" fmla="*/ 61 h 62"/>
                <a:gd name="T32" fmla="*/ 88 w 134"/>
                <a:gd name="T33"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62">
                  <a:moveTo>
                    <a:pt x="88" y="5"/>
                  </a:moveTo>
                  <a:cubicBezTo>
                    <a:pt x="85" y="2"/>
                    <a:pt x="80" y="0"/>
                    <a:pt x="76" y="0"/>
                  </a:cubicBezTo>
                  <a:cubicBezTo>
                    <a:pt x="59" y="0"/>
                    <a:pt x="59" y="0"/>
                    <a:pt x="59" y="0"/>
                  </a:cubicBezTo>
                  <a:cubicBezTo>
                    <a:pt x="54" y="0"/>
                    <a:pt x="50" y="2"/>
                    <a:pt x="47" y="5"/>
                  </a:cubicBezTo>
                  <a:cubicBezTo>
                    <a:pt x="1" y="61"/>
                    <a:pt x="1" y="61"/>
                    <a:pt x="1" y="61"/>
                  </a:cubicBezTo>
                  <a:cubicBezTo>
                    <a:pt x="0" y="62"/>
                    <a:pt x="1" y="62"/>
                    <a:pt x="2" y="62"/>
                  </a:cubicBezTo>
                  <a:cubicBezTo>
                    <a:pt x="33" y="62"/>
                    <a:pt x="33" y="62"/>
                    <a:pt x="33" y="62"/>
                  </a:cubicBezTo>
                  <a:cubicBezTo>
                    <a:pt x="33" y="62"/>
                    <a:pt x="33" y="62"/>
                    <a:pt x="33" y="62"/>
                  </a:cubicBezTo>
                  <a:cubicBezTo>
                    <a:pt x="62" y="27"/>
                    <a:pt x="62" y="27"/>
                    <a:pt x="62" y="27"/>
                  </a:cubicBezTo>
                  <a:cubicBezTo>
                    <a:pt x="63" y="26"/>
                    <a:pt x="64" y="26"/>
                    <a:pt x="65" y="26"/>
                  </a:cubicBezTo>
                  <a:cubicBezTo>
                    <a:pt x="70" y="26"/>
                    <a:pt x="70" y="26"/>
                    <a:pt x="70" y="26"/>
                  </a:cubicBezTo>
                  <a:cubicBezTo>
                    <a:pt x="71" y="26"/>
                    <a:pt x="72" y="26"/>
                    <a:pt x="72" y="27"/>
                  </a:cubicBezTo>
                  <a:cubicBezTo>
                    <a:pt x="101" y="62"/>
                    <a:pt x="101" y="62"/>
                    <a:pt x="101" y="62"/>
                  </a:cubicBezTo>
                  <a:cubicBezTo>
                    <a:pt x="102" y="62"/>
                    <a:pt x="102" y="62"/>
                    <a:pt x="102" y="62"/>
                  </a:cubicBezTo>
                  <a:cubicBezTo>
                    <a:pt x="133" y="62"/>
                    <a:pt x="133" y="62"/>
                    <a:pt x="133" y="62"/>
                  </a:cubicBezTo>
                  <a:cubicBezTo>
                    <a:pt x="134" y="62"/>
                    <a:pt x="134" y="62"/>
                    <a:pt x="134" y="61"/>
                  </a:cubicBezTo>
                  <a:lnTo>
                    <a:pt x="88"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p>
              <a:endParaRPr lang="zh-CN" altLang="en-US" sz="605">
                <a:latin typeface="Clear Sans Bold" panose="020B0503030202020304" charset="0"/>
                <a:cs typeface="Clear Sans Bold" panose="020B0503030202020304" charset="0"/>
              </a:endParaRPr>
            </a:p>
          </p:txBody>
        </p:sp>
        <p:sp>
          <p:nvSpPr>
            <p:cNvPr id="21" name="Freeform 11"/>
            <p:cNvSpPr/>
            <p:nvPr/>
          </p:nvSpPr>
          <p:spPr bwMode="auto">
            <a:xfrm>
              <a:off x="3758" y="4123"/>
              <a:ext cx="821" cy="387"/>
            </a:xfrm>
            <a:custGeom>
              <a:avLst/>
              <a:gdLst>
                <a:gd name="T0" fmla="*/ 133 w 134"/>
                <a:gd name="T1" fmla="*/ 0 h 63"/>
                <a:gd name="T2" fmla="*/ 102 w 134"/>
                <a:gd name="T3" fmla="*/ 0 h 63"/>
                <a:gd name="T4" fmla="*/ 101 w 134"/>
                <a:gd name="T5" fmla="*/ 0 h 63"/>
                <a:gd name="T6" fmla="*/ 72 w 134"/>
                <a:gd name="T7" fmla="*/ 35 h 63"/>
                <a:gd name="T8" fmla="*/ 70 w 134"/>
                <a:gd name="T9" fmla="*/ 37 h 63"/>
                <a:gd name="T10" fmla="*/ 65 w 134"/>
                <a:gd name="T11" fmla="*/ 37 h 63"/>
                <a:gd name="T12" fmla="*/ 62 w 134"/>
                <a:gd name="T13" fmla="*/ 35 h 63"/>
                <a:gd name="T14" fmla="*/ 33 w 134"/>
                <a:gd name="T15" fmla="*/ 0 h 63"/>
                <a:gd name="T16" fmla="*/ 33 w 134"/>
                <a:gd name="T17" fmla="*/ 0 h 63"/>
                <a:gd name="T18" fmla="*/ 2 w 134"/>
                <a:gd name="T19" fmla="*/ 0 h 63"/>
                <a:gd name="T20" fmla="*/ 1 w 134"/>
                <a:gd name="T21" fmla="*/ 1 h 63"/>
                <a:gd name="T22" fmla="*/ 47 w 134"/>
                <a:gd name="T23" fmla="*/ 57 h 63"/>
                <a:gd name="T24" fmla="*/ 59 w 134"/>
                <a:gd name="T25" fmla="*/ 63 h 63"/>
                <a:gd name="T26" fmla="*/ 76 w 134"/>
                <a:gd name="T27" fmla="*/ 63 h 63"/>
                <a:gd name="T28" fmla="*/ 88 w 134"/>
                <a:gd name="T29" fmla="*/ 57 h 63"/>
                <a:gd name="T30" fmla="*/ 134 w 134"/>
                <a:gd name="T31" fmla="*/ 1 h 63"/>
                <a:gd name="T32" fmla="*/ 133 w 134"/>
                <a:gd name="T3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63">
                  <a:moveTo>
                    <a:pt x="133" y="0"/>
                  </a:moveTo>
                  <a:cubicBezTo>
                    <a:pt x="102" y="0"/>
                    <a:pt x="102" y="0"/>
                    <a:pt x="102" y="0"/>
                  </a:cubicBezTo>
                  <a:cubicBezTo>
                    <a:pt x="101" y="0"/>
                    <a:pt x="101" y="0"/>
                    <a:pt x="101" y="0"/>
                  </a:cubicBezTo>
                  <a:cubicBezTo>
                    <a:pt x="72" y="35"/>
                    <a:pt x="72" y="35"/>
                    <a:pt x="72" y="35"/>
                  </a:cubicBezTo>
                  <a:cubicBezTo>
                    <a:pt x="72" y="36"/>
                    <a:pt x="71" y="37"/>
                    <a:pt x="70" y="37"/>
                  </a:cubicBezTo>
                  <a:cubicBezTo>
                    <a:pt x="65" y="37"/>
                    <a:pt x="65" y="37"/>
                    <a:pt x="65" y="37"/>
                  </a:cubicBezTo>
                  <a:cubicBezTo>
                    <a:pt x="64" y="37"/>
                    <a:pt x="63" y="36"/>
                    <a:pt x="62" y="35"/>
                  </a:cubicBezTo>
                  <a:cubicBezTo>
                    <a:pt x="33" y="0"/>
                    <a:pt x="33" y="0"/>
                    <a:pt x="33" y="0"/>
                  </a:cubicBezTo>
                  <a:cubicBezTo>
                    <a:pt x="33" y="0"/>
                    <a:pt x="33" y="0"/>
                    <a:pt x="33" y="0"/>
                  </a:cubicBezTo>
                  <a:cubicBezTo>
                    <a:pt x="2" y="0"/>
                    <a:pt x="2" y="0"/>
                    <a:pt x="2" y="0"/>
                  </a:cubicBezTo>
                  <a:cubicBezTo>
                    <a:pt x="1" y="0"/>
                    <a:pt x="0" y="1"/>
                    <a:pt x="1" y="1"/>
                  </a:cubicBezTo>
                  <a:cubicBezTo>
                    <a:pt x="47" y="57"/>
                    <a:pt x="47" y="57"/>
                    <a:pt x="47" y="57"/>
                  </a:cubicBezTo>
                  <a:cubicBezTo>
                    <a:pt x="50" y="61"/>
                    <a:pt x="54" y="63"/>
                    <a:pt x="59" y="63"/>
                  </a:cubicBezTo>
                  <a:cubicBezTo>
                    <a:pt x="76" y="63"/>
                    <a:pt x="76" y="63"/>
                    <a:pt x="76" y="63"/>
                  </a:cubicBezTo>
                  <a:cubicBezTo>
                    <a:pt x="80" y="63"/>
                    <a:pt x="85" y="61"/>
                    <a:pt x="88" y="57"/>
                  </a:cubicBezTo>
                  <a:cubicBezTo>
                    <a:pt x="134" y="1"/>
                    <a:pt x="134" y="1"/>
                    <a:pt x="134" y="1"/>
                  </a:cubicBezTo>
                  <a:cubicBezTo>
                    <a:pt x="134" y="1"/>
                    <a:pt x="134" y="0"/>
                    <a:pt x="13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p>
              <a:endParaRPr lang="zh-CN" altLang="en-US" sz="605">
                <a:latin typeface="Clear Sans Bold" panose="020B0503030202020304" charset="0"/>
                <a:cs typeface="Clear Sans Bold" panose="020B0503030202020304" charset="0"/>
              </a:endParaRPr>
            </a:p>
          </p:txBody>
        </p:sp>
        <p:sp>
          <p:nvSpPr>
            <p:cNvPr id="22" name="Freeform 12"/>
            <p:cNvSpPr/>
            <p:nvPr/>
          </p:nvSpPr>
          <p:spPr bwMode="auto">
            <a:xfrm>
              <a:off x="1624" y="4123"/>
              <a:ext cx="815" cy="834"/>
            </a:xfrm>
            <a:custGeom>
              <a:avLst/>
              <a:gdLst>
                <a:gd name="T0" fmla="*/ 124 w 133"/>
                <a:gd name="T1" fmla="*/ 0 h 136"/>
                <a:gd name="T2" fmla="*/ 116 w 133"/>
                <a:gd name="T3" fmla="*/ 0 h 136"/>
                <a:gd name="T4" fmla="*/ 101 w 133"/>
                <a:gd name="T5" fmla="*/ 10 h 136"/>
                <a:gd name="T6" fmla="*/ 66 w 133"/>
                <a:gd name="T7" fmla="*/ 68 h 136"/>
                <a:gd name="T8" fmla="*/ 66 w 133"/>
                <a:gd name="T9" fmla="*/ 68 h 136"/>
                <a:gd name="T10" fmla="*/ 66 w 133"/>
                <a:gd name="T11" fmla="*/ 68 h 136"/>
                <a:gd name="T12" fmla="*/ 66 w 133"/>
                <a:gd name="T13" fmla="*/ 68 h 136"/>
                <a:gd name="T14" fmla="*/ 66 w 133"/>
                <a:gd name="T15" fmla="*/ 68 h 136"/>
                <a:gd name="T16" fmla="*/ 31 w 133"/>
                <a:gd name="T17" fmla="*/ 10 h 136"/>
                <a:gd name="T18" fmla="*/ 17 w 133"/>
                <a:gd name="T19" fmla="*/ 0 h 136"/>
                <a:gd name="T20" fmla="*/ 9 w 133"/>
                <a:gd name="T21" fmla="*/ 0 h 136"/>
                <a:gd name="T22" fmla="*/ 0 w 133"/>
                <a:gd name="T23" fmla="*/ 11 h 136"/>
                <a:gd name="T24" fmla="*/ 0 w 133"/>
                <a:gd name="T25" fmla="*/ 134 h 136"/>
                <a:gd name="T26" fmla="*/ 2 w 133"/>
                <a:gd name="T27" fmla="*/ 136 h 136"/>
                <a:gd name="T28" fmla="*/ 24 w 133"/>
                <a:gd name="T29" fmla="*/ 136 h 136"/>
                <a:gd name="T30" fmla="*/ 26 w 133"/>
                <a:gd name="T31" fmla="*/ 134 h 136"/>
                <a:gd name="T32" fmla="*/ 26 w 133"/>
                <a:gd name="T33" fmla="*/ 45 h 136"/>
                <a:gd name="T34" fmla="*/ 26 w 133"/>
                <a:gd name="T35" fmla="*/ 45 h 136"/>
                <a:gd name="T36" fmla="*/ 57 w 133"/>
                <a:gd name="T37" fmla="*/ 98 h 136"/>
                <a:gd name="T38" fmla="*/ 64 w 133"/>
                <a:gd name="T39" fmla="*/ 103 h 136"/>
                <a:gd name="T40" fmla="*/ 69 w 133"/>
                <a:gd name="T41" fmla="*/ 103 h 136"/>
                <a:gd name="T42" fmla="*/ 76 w 133"/>
                <a:gd name="T43" fmla="*/ 98 h 136"/>
                <a:gd name="T44" fmla="*/ 107 w 133"/>
                <a:gd name="T45" fmla="*/ 46 h 136"/>
                <a:gd name="T46" fmla="*/ 107 w 133"/>
                <a:gd name="T47" fmla="*/ 46 h 136"/>
                <a:gd name="T48" fmla="*/ 107 w 133"/>
                <a:gd name="T49" fmla="*/ 46 h 136"/>
                <a:gd name="T50" fmla="*/ 107 w 133"/>
                <a:gd name="T51" fmla="*/ 134 h 136"/>
                <a:gd name="T52" fmla="*/ 109 w 133"/>
                <a:gd name="T53" fmla="*/ 136 h 136"/>
                <a:gd name="T54" fmla="*/ 131 w 133"/>
                <a:gd name="T55" fmla="*/ 136 h 136"/>
                <a:gd name="T56" fmla="*/ 133 w 133"/>
                <a:gd name="T57" fmla="*/ 134 h 136"/>
                <a:gd name="T58" fmla="*/ 133 w 133"/>
                <a:gd name="T59" fmla="*/ 11 h 136"/>
                <a:gd name="T60" fmla="*/ 124 w 133"/>
                <a:gd name="T6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3" h="136">
                  <a:moveTo>
                    <a:pt x="124" y="0"/>
                  </a:moveTo>
                  <a:cubicBezTo>
                    <a:pt x="116" y="0"/>
                    <a:pt x="116" y="0"/>
                    <a:pt x="116" y="0"/>
                  </a:cubicBezTo>
                  <a:cubicBezTo>
                    <a:pt x="106" y="0"/>
                    <a:pt x="107" y="1"/>
                    <a:pt x="101" y="10"/>
                  </a:cubicBezTo>
                  <a:cubicBezTo>
                    <a:pt x="90" y="30"/>
                    <a:pt x="67" y="68"/>
                    <a:pt x="66" y="68"/>
                  </a:cubicBezTo>
                  <a:cubicBezTo>
                    <a:pt x="66" y="68"/>
                    <a:pt x="66" y="68"/>
                    <a:pt x="66" y="68"/>
                  </a:cubicBezTo>
                  <a:cubicBezTo>
                    <a:pt x="66" y="68"/>
                    <a:pt x="66" y="68"/>
                    <a:pt x="66" y="68"/>
                  </a:cubicBezTo>
                  <a:cubicBezTo>
                    <a:pt x="66" y="68"/>
                    <a:pt x="66" y="68"/>
                    <a:pt x="66" y="68"/>
                  </a:cubicBezTo>
                  <a:cubicBezTo>
                    <a:pt x="66" y="68"/>
                    <a:pt x="66" y="68"/>
                    <a:pt x="66" y="68"/>
                  </a:cubicBezTo>
                  <a:cubicBezTo>
                    <a:pt x="66" y="68"/>
                    <a:pt x="43" y="30"/>
                    <a:pt x="31" y="10"/>
                  </a:cubicBezTo>
                  <a:cubicBezTo>
                    <a:pt x="26" y="1"/>
                    <a:pt x="26" y="0"/>
                    <a:pt x="17" y="0"/>
                  </a:cubicBezTo>
                  <a:cubicBezTo>
                    <a:pt x="9" y="0"/>
                    <a:pt x="9" y="0"/>
                    <a:pt x="9" y="0"/>
                  </a:cubicBezTo>
                  <a:cubicBezTo>
                    <a:pt x="1" y="0"/>
                    <a:pt x="0" y="5"/>
                    <a:pt x="0" y="11"/>
                  </a:cubicBezTo>
                  <a:cubicBezTo>
                    <a:pt x="0" y="134"/>
                    <a:pt x="0" y="134"/>
                    <a:pt x="0" y="134"/>
                  </a:cubicBezTo>
                  <a:cubicBezTo>
                    <a:pt x="0" y="135"/>
                    <a:pt x="1" y="136"/>
                    <a:pt x="2" y="136"/>
                  </a:cubicBezTo>
                  <a:cubicBezTo>
                    <a:pt x="24" y="136"/>
                    <a:pt x="24" y="136"/>
                    <a:pt x="24" y="136"/>
                  </a:cubicBezTo>
                  <a:cubicBezTo>
                    <a:pt x="25" y="136"/>
                    <a:pt x="26" y="135"/>
                    <a:pt x="26" y="134"/>
                  </a:cubicBezTo>
                  <a:cubicBezTo>
                    <a:pt x="26" y="45"/>
                    <a:pt x="26" y="45"/>
                    <a:pt x="26" y="45"/>
                  </a:cubicBezTo>
                  <a:cubicBezTo>
                    <a:pt x="26" y="45"/>
                    <a:pt x="26" y="45"/>
                    <a:pt x="26" y="45"/>
                  </a:cubicBezTo>
                  <a:cubicBezTo>
                    <a:pt x="57" y="98"/>
                    <a:pt x="57" y="98"/>
                    <a:pt x="57" y="98"/>
                  </a:cubicBezTo>
                  <a:cubicBezTo>
                    <a:pt x="58" y="101"/>
                    <a:pt x="61" y="103"/>
                    <a:pt x="64" y="103"/>
                  </a:cubicBezTo>
                  <a:cubicBezTo>
                    <a:pt x="69" y="103"/>
                    <a:pt x="69" y="103"/>
                    <a:pt x="69" y="103"/>
                  </a:cubicBezTo>
                  <a:cubicBezTo>
                    <a:pt x="72" y="103"/>
                    <a:pt x="74" y="101"/>
                    <a:pt x="76" y="98"/>
                  </a:cubicBezTo>
                  <a:cubicBezTo>
                    <a:pt x="107" y="46"/>
                    <a:pt x="107" y="46"/>
                    <a:pt x="107" y="46"/>
                  </a:cubicBezTo>
                  <a:cubicBezTo>
                    <a:pt x="107" y="46"/>
                    <a:pt x="107" y="46"/>
                    <a:pt x="107" y="46"/>
                  </a:cubicBezTo>
                  <a:cubicBezTo>
                    <a:pt x="107" y="46"/>
                    <a:pt x="107" y="46"/>
                    <a:pt x="107" y="46"/>
                  </a:cubicBezTo>
                  <a:cubicBezTo>
                    <a:pt x="107" y="134"/>
                    <a:pt x="107" y="134"/>
                    <a:pt x="107" y="134"/>
                  </a:cubicBezTo>
                  <a:cubicBezTo>
                    <a:pt x="107" y="135"/>
                    <a:pt x="108" y="136"/>
                    <a:pt x="109" y="136"/>
                  </a:cubicBezTo>
                  <a:cubicBezTo>
                    <a:pt x="131" y="136"/>
                    <a:pt x="131" y="136"/>
                    <a:pt x="131" y="136"/>
                  </a:cubicBezTo>
                  <a:cubicBezTo>
                    <a:pt x="132" y="136"/>
                    <a:pt x="133" y="135"/>
                    <a:pt x="133" y="134"/>
                  </a:cubicBezTo>
                  <a:cubicBezTo>
                    <a:pt x="133" y="11"/>
                    <a:pt x="133" y="11"/>
                    <a:pt x="133" y="11"/>
                  </a:cubicBezTo>
                  <a:cubicBezTo>
                    <a:pt x="133" y="5"/>
                    <a:pt x="132" y="0"/>
                    <a:pt x="1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p>
              <a:endParaRPr lang="zh-CN" altLang="en-US" sz="605">
                <a:latin typeface="Clear Sans Bold" panose="020B0503030202020304" charset="0"/>
                <a:cs typeface="Clear Sans Bold" panose="020B0503030202020304" charset="0"/>
              </a:endParaRPr>
            </a:p>
          </p:txBody>
        </p:sp>
      </p:gr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Lst>
  <p:txStyles>
    <p:titleStyle>
      <a:lvl1pPr lvl="0" algn="l" defTabSz="914400">
        <a:lnSpc>
          <a:spcPct val="90000"/>
        </a:lnSpc>
        <a:spcBef>
          <a:spcPct val="0"/>
        </a:spcBef>
        <a:buNone/>
        <a:defRPr sz="4400" kern="1200">
          <a:solidFill>
            <a:schemeClr val="tx1"/>
          </a:solidFill>
          <a:latin typeface="Calibri Light" panose="020F0302020204030204"/>
          <a:ea typeface="等线 Light" panose="02010600030101010101" charset="-122"/>
        </a:defRPr>
      </a:lvl1pPr>
    </p:titleStyle>
    <p:bodyStyle>
      <a:lvl1pPr marL="228600" lvl="0" indent="-228600" algn="l" defTabSz="914400">
        <a:lnSpc>
          <a:spcPct val="90000"/>
        </a:lnSpc>
        <a:spcBef>
          <a:spcPts val="1000"/>
        </a:spcBef>
        <a:buFont typeface="Arial" panose="020B0604020202020204" pitchFamily="34" charset="0"/>
        <a:buChar char="•"/>
        <a:defRPr sz="2800" kern="1200">
          <a:solidFill>
            <a:schemeClr val="tx1"/>
          </a:solidFill>
          <a:latin typeface="Calibri" panose="020F0502020204030204"/>
          <a:ea typeface="等线" panose="02010600030101010101" charset="-122"/>
        </a:defRPr>
      </a:lvl1pPr>
      <a:lvl2pPr marL="685800" lvl="1" indent="-228600" algn="l" defTabSz="914400">
        <a:lnSpc>
          <a:spcPct val="90000"/>
        </a:lnSpc>
        <a:spcBef>
          <a:spcPts val="500"/>
        </a:spcBef>
        <a:buFont typeface="Arial" panose="020B0604020202020204" pitchFamily="34" charset="0"/>
        <a:buChar char="•"/>
        <a:defRPr sz="2400" kern="1200">
          <a:solidFill>
            <a:schemeClr val="tx1"/>
          </a:solidFill>
          <a:latin typeface="Calibri" panose="020F0502020204030204"/>
          <a:ea typeface="等线" panose="02010600030101010101" charset="-122"/>
        </a:defRPr>
      </a:lvl2pPr>
      <a:lvl3pPr marL="1143000" lvl="2" indent="-228600" algn="l" defTabSz="914400">
        <a:lnSpc>
          <a:spcPct val="90000"/>
        </a:lnSpc>
        <a:spcBef>
          <a:spcPts val="500"/>
        </a:spcBef>
        <a:buFont typeface="Arial" panose="020B0604020202020204" pitchFamily="34" charset="0"/>
        <a:buChar char="•"/>
        <a:defRPr sz="2000" kern="1200">
          <a:solidFill>
            <a:schemeClr val="tx1"/>
          </a:solidFill>
          <a:latin typeface="Calibri" panose="020F0502020204030204"/>
          <a:ea typeface="等线" panose="02010600030101010101" charset="-122"/>
        </a:defRPr>
      </a:lvl3pPr>
      <a:lvl4pPr marL="1600200" lvl="3" indent="-228600" algn="l" defTabSz="914400">
        <a:lnSpc>
          <a:spcPct val="90000"/>
        </a:lnSpc>
        <a:spcBef>
          <a:spcPts val="500"/>
        </a:spcBef>
        <a:buFont typeface="Arial" panose="020B0604020202020204" pitchFamily="34" charset="0"/>
        <a:buChar char="•"/>
        <a:defRPr sz="1800" kern="1200">
          <a:solidFill>
            <a:schemeClr val="tx1"/>
          </a:solidFill>
          <a:latin typeface="Calibri" panose="020F0502020204030204"/>
          <a:ea typeface="等线" panose="02010600030101010101" charset="-122"/>
        </a:defRPr>
      </a:lvl4pPr>
      <a:lvl5pPr marL="2057400" lvl="4" indent="-228600" algn="l" defTabSz="914400">
        <a:lnSpc>
          <a:spcPct val="90000"/>
        </a:lnSpc>
        <a:spcBef>
          <a:spcPts val="500"/>
        </a:spcBef>
        <a:buFont typeface="Arial" panose="020B0604020202020204" pitchFamily="34" charset="0"/>
        <a:buChar char="•"/>
        <a:defRPr sz="1800" kern="1200">
          <a:solidFill>
            <a:schemeClr val="tx1"/>
          </a:solidFill>
          <a:latin typeface="Calibri" panose="020F0502020204030204"/>
          <a:ea typeface="等线" panose="02010600030101010101" charset="-122"/>
        </a:defRPr>
      </a:lvl5pPr>
      <a:lvl6pPr marL="2514600" lvl="5" indent="-228600" algn="l" defTabSz="914400">
        <a:lnSpc>
          <a:spcPct val="90000"/>
        </a:lnSpc>
        <a:spcBef>
          <a:spcPts val="500"/>
        </a:spcBef>
        <a:buFont typeface="Arial" panose="020B0604020202020204" pitchFamily="34" charset="0"/>
        <a:buChar char="•"/>
        <a:defRPr sz="1800" kern="1200">
          <a:solidFill>
            <a:schemeClr val="tx1"/>
          </a:solidFill>
          <a:latin typeface="Calibri" panose="020F0502020204030204"/>
          <a:ea typeface="等线" panose="02010600030101010101" charset="-122"/>
        </a:defRPr>
      </a:lvl6pPr>
      <a:lvl7pPr marL="2971800" lvl="6" indent="-228600" algn="l" defTabSz="914400">
        <a:lnSpc>
          <a:spcPct val="90000"/>
        </a:lnSpc>
        <a:spcBef>
          <a:spcPts val="500"/>
        </a:spcBef>
        <a:buFont typeface="Arial" panose="020B0604020202020204" pitchFamily="34" charset="0"/>
        <a:buChar char="•"/>
        <a:defRPr sz="1800" kern="1200">
          <a:solidFill>
            <a:schemeClr val="tx1"/>
          </a:solidFill>
          <a:latin typeface="Calibri" panose="020F0502020204030204"/>
          <a:ea typeface="等线" panose="02010600030101010101" charset="-122"/>
        </a:defRPr>
      </a:lvl7pPr>
      <a:lvl8pPr marL="3429000" lvl="7" indent="-228600" algn="l" defTabSz="914400">
        <a:lnSpc>
          <a:spcPct val="90000"/>
        </a:lnSpc>
        <a:spcBef>
          <a:spcPts val="500"/>
        </a:spcBef>
        <a:buFont typeface="Arial" panose="020B0604020202020204" pitchFamily="34" charset="0"/>
        <a:buChar char="•"/>
        <a:defRPr sz="1800" kern="1200">
          <a:solidFill>
            <a:schemeClr val="tx1"/>
          </a:solidFill>
          <a:latin typeface="Calibri" panose="020F0502020204030204"/>
          <a:ea typeface="等线" panose="02010600030101010101" charset="-122"/>
        </a:defRPr>
      </a:lvl8pPr>
      <a:lvl9pPr marL="3886200" lvl="8" indent="-228600" algn="l" defTabSz="914400">
        <a:lnSpc>
          <a:spcPct val="90000"/>
        </a:lnSpc>
        <a:spcBef>
          <a:spcPts val="500"/>
        </a:spcBef>
        <a:buFont typeface="Arial" panose="020B0604020202020204" pitchFamily="34" charset="0"/>
        <a:buChar char="•"/>
        <a:defRPr sz="1800" kern="1200">
          <a:solidFill>
            <a:schemeClr val="tx1"/>
          </a:solidFill>
          <a:latin typeface="Calibri" panose="020F0502020204030204"/>
          <a:ea typeface="等线" panose="02010600030101010101" charset="-122"/>
        </a:defRPr>
      </a:lvl9pPr>
    </p:bodyStyle>
    <p:otherStyle>
      <a:lvl1pPr marL="0" lvl="0" algn="l" defTabSz="914400">
        <a:defRPr sz="1800" kern="1200">
          <a:solidFill>
            <a:schemeClr val="tx1"/>
          </a:solidFill>
          <a:latin typeface="Calibri" panose="020F0502020204030204"/>
          <a:ea typeface="等线" panose="02010600030101010101" charset="-122"/>
        </a:defRPr>
      </a:lvl1pPr>
      <a:lvl2pPr marL="457200" lvl="1" algn="l" defTabSz="914400">
        <a:defRPr sz="1800" kern="1200">
          <a:solidFill>
            <a:schemeClr val="tx1"/>
          </a:solidFill>
          <a:latin typeface="Calibri" panose="020F0502020204030204"/>
          <a:ea typeface="等线" panose="02010600030101010101" charset="-122"/>
        </a:defRPr>
      </a:lvl2pPr>
      <a:lvl3pPr marL="914400" lvl="2" algn="l" defTabSz="914400">
        <a:defRPr sz="1800" kern="1200">
          <a:solidFill>
            <a:schemeClr val="tx1"/>
          </a:solidFill>
          <a:latin typeface="Calibri" panose="020F0502020204030204"/>
          <a:ea typeface="等线" panose="02010600030101010101" charset="-122"/>
        </a:defRPr>
      </a:lvl3pPr>
      <a:lvl4pPr marL="1371600" lvl="3" algn="l" defTabSz="914400">
        <a:defRPr sz="1800" kern="1200">
          <a:solidFill>
            <a:schemeClr val="tx1"/>
          </a:solidFill>
          <a:latin typeface="Calibri" panose="020F0502020204030204"/>
          <a:ea typeface="等线" panose="02010600030101010101" charset="-122"/>
        </a:defRPr>
      </a:lvl4pPr>
      <a:lvl5pPr marL="1828800" lvl="4" algn="l" defTabSz="914400">
        <a:defRPr sz="1800" kern="1200">
          <a:solidFill>
            <a:schemeClr val="tx1"/>
          </a:solidFill>
          <a:latin typeface="Calibri" panose="020F0502020204030204"/>
          <a:ea typeface="等线" panose="02010600030101010101" charset="-122"/>
        </a:defRPr>
      </a:lvl5pPr>
      <a:lvl6pPr marL="2286000" lvl="5" algn="l" defTabSz="914400">
        <a:defRPr sz="1800" kern="1200">
          <a:solidFill>
            <a:schemeClr val="tx1"/>
          </a:solidFill>
          <a:latin typeface="Calibri" panose="020F0502020204030204"/>
          <a:ea typeface="等线" panose="02010600030101010101" charset="-122"/>
        </a:defRPr>
      </a:lvl6pPr>
      <a:lvl7pPr marL="2743200" lvl="6" algn="l" defTabSz="914400">
        <a:defRPr sz="1800" kern="1200">
          <a:solidFill>
            <a:schemeClr val="tx1"/>
          </a:solidFill>
          <a:latin typeface="Calibri" panose="020F0502020204030204"/>
          <a:ea typeface="等线" panose="02010600030101010101" charset="-122"/>
        </a:defRPr>
      </a:lvl7pPr>
      <a:lvl8pPr marL="3200400" lvl="7" algn="l" defTabSz="914400">
        <a:defRPr sz="1800" kern="1200">
          <a:solidFill>
            <a:schemeClr val="tx1"/>
          </a:solidFill>
          <a:latin typeface="Calibri" panose="020F0502020204030204"/>
          <a:ea typeface="等线" panose="02010600030101010101" charset="-122"/>
        </a:defRPr>
      </a:lvl8pPr>
      <a:lvl9pPr marL="3657600" lvl="8" algn="l" defTabSz="914400">
        <a:defRPr sz="1800" kern="1200">
          <a:solidFill>
            <a:schemeClr val="tx1"/>
          </a:solidFill>
          <a:latin typeface="Calibri" panose="020F0502020204030204"/>
          <a:ea typeface="等线" panose="02010600030101010101" charset="-122"/>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7.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39.xml"/><Relationship Id="rId3" Type="http://schemas.openxmlformats.org/officeDocument/2006/relationships/tags" Target="../tags/tag2.xml"/><Relationship Id="rId2" Type="http://schemas.openxmlformats.org/officeDocument/2006/relationships/image" Target="../media/image3.png"/><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image" Target="../media/image4.png"/><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7" Type="http://schemas.openxmlformats.org/officeDocument/2006/relationships/notesSlide" Target="../notesSlides/notesSlide3.xml"/><Relationship Id="rId16" Type="http://schemas.openxmlformats.org/officeDocument/2006/relationships/slideLayout" Target="../slideLayouts/slideLayout39.xml"/><Relationship Id="rId15" Type="http://schemas.openxmlformats.org/officeDocument/2006/relationships/image" Target="../media/image5.png"/><Relationship Id="rId14" Type="http://schemas.openxmlformats.org/officeDocument/2006/relationships/tags" Target="../tags/tag15.xml"/><Relationship Id="rId13" Type="http://schemas.openxmlformats.org/officeDocument/2006/relationships/tags" Target="../tags/tag14.xml"/><Relationship Id="rId12" Type="http://schemas.openxmlformats.org/officeDocument/2006/relationships/tags" Target="../tags/tag13.xml"/><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9" Type="http://schemas.openxmlformats.org/officeDocument/2006/relationships/image" Target="../media/image5.png"/><Relationship Id="rId8" Type="http://schemas.openxmlformats.org/officeDocument/2006/relationships/tags" Target="../tags/tag19.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tags" Target="../tags/tag18.xml"/><Relationship Id="rId4" Type="http://schemas.openxmlformats.org/officeDocument/2006/relationships/image" Target="../media/image7.png"/><Relationship Id="rId3" Type="http://schemas.openxmlformats.org/officeDocument/2006/relationships/tags" Target="../tags/tag17.xml"/><Relationship Id="rId2" Type="http://schemas.openxmlformats.org/officeDocument/2006/relationships/image" Target="../media/image6.png"/><Relationship Id="rId11" Type="http://schemas.openxmlformats.org/officeDocument/2006/relationships/notesSlide" Target="../notesSlides/notesSlide4.xml"/><Relationship Id="rId10" Type="http://schemas.openxmlformats.org/officeDocument/2006/relationships/slideLayout" Target="../slideLayouts/slideLayout38.xml"/><Relationship Id="rId1" Type="http://schemas.openxmlformats.org/officeDocument/2006/relationships/tags" Target="../tags/tag16.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38.xml"/><Relationship Id="rId3" Type="http://schemas.openxmlformats.org/officeDocument/2006/relationships/tags" Target="../tags/tag21.xml"/><Relationship Id="rId2" Type="http://schemas.openxmlformats.org/officeDocument/2006/relationships/image" Target="../media/image5.png"/><Relationship Id="rId1" Type="http://schemas.openxmlformats.org/officeDocument/2006/relationships/tags" Target="../tags/tag20.xml"/></Relationships>
</file>

<file path=ppt/slides/_rels/slide6.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image" Target="../media/image10.png"/><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tags" Target="../tags/tag24.xml"/><Relationship Id="rId26" Type="http://schemas.openxmlformats.org/officeDocument/2006/relationships/slideLayout" Target="../slideLayouts/slideLayout38.xml"/><Relationship Id="rId25" Type="http://schemas.openxmlformats.org/officeDocument/2006/relationships/image" Target="../media/image14.png"/><Relationship Id="rId24" Type="http://schemas.openxmlformats.org/officeDocument/2006/relationships/tags" Target="../tags/tag41.xml"/><Relationship Id="rId23" Type="http://schemas.openxmlformats.org/officeDocument/2006/relationships/image" Target="../media/image13.png"/><Relationship Id="rId22" Type="http://schemas.openxmlformats.org/officeDocument/2006/relationships/image" Target="../media/image12.png"/><Relationship Id="rId21" Type="http://schemas.openxmlformats.org/officeDocument/2006/relationships/tags" Target="../tags/tag40.xml"/><Relationship Id="rId20" Type="http://schemas.openxmlformats.org/officeDocument/2006/relationships/tags" Target="../tags/tag39.xml"/><Relationship Id="rId2" Type="http://schemas.openxmlformats.org/officeDocument/2006/relationships/tags" Target="../tags/tag23.xml"/><Relationship Id="rId19" Type="http://schemas.openxmlformats.org/officeDocument/2006/relationships/tags" Target="../tags/tag38.xml"/><Relationship Id="rId18" Type="http://schemas.openxmlformats.org/officeDocument/2006/relationships/tags" Target="../tags/tag37.xml"/><Relationship Id="rId17" Type="http://schemas.openxmlformats.org/officeDocument/2006/relationships/tags" Target="../tags/tag36.xml"/><Relationship Id="rId16" Type="http://schemas.openxmlformats.org/officeDocument/2006/relationships/tags" Target="../tags/tag35.xml"/><Relationship Id="rId15" Type="http://schemas.openxmlformats.org/officeDocument/2006/relationships/image" Target="../media/image11.png"/><Relationship Id="rId14" Type="http://schemas.openxmlformats.org/officeDocument/2006/relationships/tags" Target="../tags/tag34.xml"/><Relationship Id="rId13" Type="http://schemas.openxmlformats.org/officeDocument/2006/relationships/tags" Target="../tags/tag33.xml"/><Relationship Id="rId12" Type="http://schemas.openxmlformats.org/officeDocument/2006/relationships/tags" Target="../tags/tag32.xml"/><Relationship Id="rId11" Type="http://schemas.openxmlformats.org/officeDocument/2006/relationships/tags" Target="../tags/tag31.xml"/><Relationship Id="rId10" Type="http://schemas.openxmlformats.org/officeDocument/2006/relationships/tags" Target="../tags/tag30.xml"/><Relationship Id="rId1" Type="http://schemas.openxmlformats.org/officeDocument/2006/relationships/tags" Target="../tags/tag22.xml"/></Relationships>
</file>

<file path=ppt/slides/_rels/slide7.xml.rels><?xml version="1.0" encoding="UTF-8" standalone="yes"?>
<Relationships xmlns="http://schemas.openxmlformats.org/package/2006/relationships"><Relationship Id="rId9" Type="http://schemas.openxmlformats.org/officeDocument/2006/relationships/tags" Target="../tags/tag49.xml"/><Relationship Id="rId8" Type="http://schemas.openxmlformats.org/officeDocument/2006/relationships/tags" Target="../tags/tag48.xml"/><Relationship Id="rId7" Type="http://schemas.openxmlformats.org/officeDocument/2006/relationships/image" Target="../media/image10.png"/><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5" Type="http://schemas.openxmlformats.org/officeDocument/2006/relationships/slideLayout" Target="../slideLayouts/slideLayout38.xml"/><Relationship Id="rId14" Type="http://schemas.openxmlformats.org/officeDocument/2006/relationships/image" Target="../media/image15.png"/><Relationship Id="rId13" Type="http://schemas.openxmlformats.org/officeDocument/2006/relationships/image" Target="../media/image11.png"/><Relationship Id="rId12" Type="http://schemas.openxmlformats.org/officeDocument/2006/relationships/tags" Target="../tags/tag52.xml"/><Relationship Id="rId11" Type="http://schemas.openxmlformats.org/officeDocument/2006/relationships/tags" Target="../tags/tag51.xml"/><Relationship Id="rId10" Type="http://schemas.openxmlformats.org/officeDocument/2006/relationships/tags" Target="../tags/tag50.xml"/><Relationship Id="rId1" Type="http://schemas.openxmlformats.org/officeDocument/2006/relationships/tags" Target="../tags/tag42.xml"/></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39.xml"/><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tags" Target="../tags/tag53.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39.xml"/><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tags" Target="../tags/tag54.xml"/></Relationships>
</file>

<file path=ppt/slides/_rels/slide10.xml.rels><?xml version="1.0" encoding="UTF-8" standalone="yes"?>
<Relationships xmlns="http://schemas.openxmlformats.org/package/2006/relationships"><Relationship Id="rId9" Type="http://schemas.openxmlformats.org/officeDocument/2006/relationships/image" Target="../media/image21.png"/><Relationship Id="rId8" Type="http://schemas.openxmlformats.org/officeDocument/2006/relationships/image" Target="../media/image14.png"/><Relationship Id="rId7" Type="http://schemas.openxmlformats.org/officeDocument/2006/relationships/tags" Target="../tags/tag59.xml"/><Relationship Id="rId6" Type="http://schemas.openxmlformats.org/officeDocument/2006/relationships/image" Target="../media/image13.png"/><Relationship Id="rId5" Type="http://schemas.openxmlformats.org/officeDocument/2006/relationships/tags" Target="../tags/tag58.xml"/><Relationship Id="rId4" Type="http://schemas.openxmlformats.org/officeDocument/2006/relationships/image" Target="../media/image11.png"/><Relationship Id="rId3" Type="http://schemas.openxmlformats.org/officeDocument/2006/relationships/tags" Target="../tags/tag57.xml"/><Relationship Id="rId2" Type="http://schemas.openxmlformats.org/officeDocument/2006/relationships/tags" Target="../tags/tag56.xml"/><Relationship Id="rId12" Type="http://schemas.openxmlformats.org/officeDocument/2006/relationships/notesSlide" Target="../notesSlides/notesSlide8.xml"/><Relationship Id="rId11" Type="http://schemas.openxmlformats.org/officeDocument/2006/relationships/slideLayout" Target="../slideLayouts/slideLayout39.xml"/><Relationship Id="rId10" Type="http://schemas.openxmlformats.org/officeDocument/2006/relationships/image" Target="../media/image22.png"/><Relationship Id="rId1" Type="http://schemas.openxmlformats.org/officeDocument/2006/relationships/tags" Target="../tags/tag55.xml"/></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6985"/>
            <a:ext cx="12192000" cy="6858000"/>
            <a:chOff x="0" y="0"/>
            <a:chExt cx="19200" cy="10800"/>
          </a:xfrm>
        </p:grpSpPr>
        <p:pic>
          <p:nvPicPr>
            <p:cNvPr id="2" name="图片 1" descr="图片包含 室内, 建筑, 房间, 站&#10;&#10;描述已自动生成"/>
            <p:cNvPicPr>
              <a:picLocks noChangeAspect="1"/>
            </p:cNvPicPr>
            <p:nvPr/>
          </p:nvPicPr>
          <p:blipFill rotWithShape="1">
            <a:blip r:embed="rId1" cstate="print"/>
            <a:srcRect/>
            <a:stretch>
              <a:fillRect/>
            </a:stretch>
          </p:blipFill>
          <p:spPr>
            <a:xfrm>
              <a:off x="0" y="0"/>
              <a:ext cx="19200" cy="10800"/>
            </a:xfrm>
            <a:prstGeom prst="rect">
              <a:avLst/>
            </a:prstGeom>
          </p:spPr>
        </p:pic>
        <p:pic>
          <p:nvPicPr>
            <p:cNvPr id="4" name="图片 3"/>
            <p:cNvPicPr>
              <a:picLocks noChangeAspect="1"/>
            </p:cNvPicPr>
            <p:nvPr/>
          </p:nvPicPr>
          <p:blipFill>
            <a:blip r:embed="rId2"/>
            <a:srcRect r="9641"/>
            <a:stretch>
              <a:fillRect/>
            </a:stretch>
          </p:blipFill>
          <p:spPr>
            <a:xfrm>
              <a:off x="0" y="0"/>
              <a:ext cx="17576" cy="10800"/>
            </a:xfrm>
            <a:prstGeom prst="rect">
              <a:avLst/>
            </a:prstGeom>
          </p:spPr>
        </p:pic>
      </p:grpSp>
      <p:sp>
        <p:nvSpPr>
          <p:cNvPr id="7" name="矩形 6"/>
          <p:cNvSpPr/>
          <p:nvPr/>
        </p:nvSpPr>
        <p:spPr>
          <a:xfrm>
            <a:off x="638164" y="3785795"/>
            <a:ext cx="1489245" cy="49900"/>
          </a:xfrm>
          <a:prstGeom prst="rect">
            <a:avLst/>
          </a:prstGeom>
          <a:gradFill flip="none" rotWithShape="1">
            <a:gsLst>
              <a:gs pos="2000">
                <a:srgbClr val="2C91DA"/>
              </a:gs>
              <a:gs pos="48000">
                <a:srgbClr val="40B2E4"/>
              </a:gs>
              <a:gs pos="100000">
                <a:srgbClr val="5CE2F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dirty="0">
              <a:ln>
                <a:noFill/>
              </a:ln>
              <a:solidFill>
                <a:prstClr val="white"/>
              </a:solidFill>
              <a:effectLst/>
              <a:uLnTx/>
              <a:uFillTx/>
              <a:latin typeface="Nexa" panose="00000500000000000000" pitchFamily="50" charset="0"/>
              <a:ea typeface="等线" panose="02010600030101010101" charset="-122"/>
            </a:endParaRPr>
          </a:p>
        </p:txBody>
      </p:sp>
      <p:sp>
        <p:nvSpPr>
          <p:cNvPr id="8" name="文本框 7"/>
          <p:cNvSpPr txBox="1"/>
          <p:nvPr/>
        </p:nvSpPr>
        <p:spPr>
          <a:xfrm>
            <a:off x="525780" y="3070225"/>
            <a:ext cx="6573520" cy="583565"/>
          </a:xfrm>
          <a:prstGeom prst="rect">
            <a:avLst/>
          </a:prstGeom>
          <a:noFill/>
        </p:spPr>
        <p:txBody>
          <a:bodyPr wrap="square">
            <a:spAutoFit/>
          </a:bodyPr>
          <a:p>
            <a:r>
              <a:rPr lang="en-US" sz="3200" b="1" dirty="0">
                <a:solidFill>
                  <a:schemeClr val="bg2">
                    <a:lumMod val="50000"/>
                  </a:schemeClr>
                </a:solidFill>
                <a:latin typeface="微软雅黑" panose="020B0503020204020204" charset="-122"/>
                <a:ea typeface="微软雅黑" panose="020B0503020204020204" charset="-122"/>
              </a:rPr>
              <a:t>MAXHUB universal console</a:t>
            </a:r>
            <a:endParaRPr lang="en-US" altLang="zh-CN" sz="2400" b="1" dirty="0">
              <a:solidFill>
                <a:schemeClr val="bg2">
                  <a:lumMod val="50000"/>
                </a:schemeClr>
              </a:solidFill>
              <a:latin typeface="微软雅黑" panose="020B0503020204020204" charset="-122"/>
              <a:ea typeface="微软雅黑" panose="020B0503020204020204" charset="-122"/>
            </a:endParaRPr>
          </a:p>
        </p:txBody>
      </p:sp>
      <p:sp>
        <p:nvSpPr>
          <p:cNvPr id="3" name="文本框 2"/>
          <p:cNvSpPr txBox="1"/>
          <p:nvPr/>
        </p:nvSpPr>
        <p:spPr>
          <a:xfrm>
            <a:off x="525780" y="4008120"/>
            <a:ext cx="6573520" cy="368300"/>
          </a:xfrm>
          <a:prstGeom prst="rect">
            <a:avLst/>
          </a:prstGeom>
          <a:noFill/>
        </p:spPr>
        <p:txBody>
          <a:bodyPr wrap="square">
            <a:spAutoFit/>
          </a:bodyPr>
          <a:p>
            <a:r>
              <a:rPr lang="en-US" dirty="0">
                <a:solidFill>
                  <a:schemeClr val="bg2">
                    <a:lumMod val="50000"/>
                  </a:schemeClr>
                </a:solidFill>
                <a:latin typeface="微软雅黑" panose="020B0503020204020204" charset="-122"/>
                <a:ea typeface="微软雅黑" panose="020B0503020204020204" charset="-122"/>
              </a:rPr>
              <a:t>Date: 2025.09</a:t>
            </a:r>
            <a:endParaRPr lang="en-US" altLang="en-US" dirty="0">
              <a:solidFill>
                <a:schemeClr val="bg2">
                  <a:lumMod val="50000"/>
                </a:schemeClr>
              </a:solidFill>
              <a:latin typeface="微软雅黑" panose="020B0503020204020204" charset="-122"/>
              <a:ea typeface="微软雅黑" panose="020B050302020402020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4"/>
          <p:cNvSpPr txBox="1"/>
          <p:nvPr>
            <p:custDataLst>
              <p:tags r:id="rId1"/>
            </p:custDataLst>
          </p:nvPr>
        </p:nvSpPr>
        <p:spPr>
          <a:xfrm>
            <a:off x="487680" y="266065"/>
            <a:ext cx="10854690" cy="375920"/>
          </a:xfrm>
          <a:prstGeom prst="rect">
            <a:avLst/>
          </a:prstGeom>
        </p:spPr>
        <p:txBody>
          <a:bodyPr vert="horz" wrap="square" lIns="0" tIns="7310" rIns="0" bIns="0">
            <a:spAutoFit/>
          </a:bodyPr>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Universal Console</a:t>
            </a:r>
            <a:r>
              <a:rPr lang="zh-CN" altLang="en-US" sz="2400" b="1" dirty="0">
                <a:solidFill>
                  <a:schemeClr val="bg2">
                    <a:lumMod val="50000"/>
                  </a:schemeClr>
                </a:solidFill>
                <a:latin typeface="微软雅黑" panose="020B0503020204020204" charset="-122"/>
                <a:ea typeface="微软雅黑" panose="020B0503020204020204" charset="-122"/>
                <a:sym typeface="+mn-ea"/>
              </a:rPr>
              <a:t>（</a:t>
            </a:r>
            <a:r>
              <a:rPr lang="en-US" altLang="zh-CN" sz="2400" b="1" dirty="0">
                <a:solidFill>
                  <a:schemeClr val="bg2">
                    <a:lumMod val="50000"/>
                  </a:schemeClr>
                </a:solidFill>
                <a:latin typeface="微软雅黑" panose="020B0503020204020204" charset="-122"/>
                <a:ea typeface="微软雅黑" panose="020B0503020204020204" charset="-122"/>
                <a:sym typeface="+mn-ea"/>
              </a:rPr>
              <a:t>The first universal console for surface hub 3</a:t>
            </a:r>
            <a:r>
              <a:rPr lang="zh-CN" altLang="en-US" sz="2400" b="1" dirty="0">
                <a:solidFill>
                  <a:schemeClr val="bg2">
                    <a:lumMod val="50000"/>
                  </a:schemeClr>
                </a:solidFill>
                <a:latin typeface="微软雅黑" panose="020B0503020204020204" charset="-122"/>
                <a:ea typeface="微软雅黑" panose="020B0503020204020204" charset="-122"/>
                <a:sym typeface="+mn-ea"/>
              </a:rPr>
              <a:t>）</a:t>
            </a:r>
            <a:endParaRPr lang="zh-CN" altLang="en-US" sz="2400" b="1" dirty="0">
              <a:solidFill>
                <a:schemeClr val="bg2">
                  <a:lumMod val="50000"/>
                </a:schemeClr>
              </a:solidFill>
              <a:latin typeface="微软雅黑" panose="020B0503020204020204" charset="-122"/>
              <a:ea typeface="微软雅黑" panose="020B0503020204020204" charset="-122"/>
              <a:sym typeface="+mn-ea"/>
            </a:endParaRPr>
          </a:p>
        </p:txBody>
      </p:sp>
      <p:pic>
        <p:nvPicPr>
          <p:cNvPr id="6" name="图片 5"/>
          <p:cNvPicPr>
            <a:picLocks noChangeAspect="1"/>
          </p:cNvPicPr>
          <p:nvPr/>
        </p:nvPicPr>
        <p:blipFill>
          <a:blip r:embed="rId2"/>
          <a:stretch>
            <a:fillRect/>
          </a:stretch>
        </p:blipFill>
        <p:spPr>
          <a:xfrm>
            <a:off x="321310" y="1609090"/>
            <a:ext cx="11549380" cy="4838700"/>
          </a:xfrm>
          <a:prstGeom prst="rect">
            <a:avLst/>
          </a:prstGeom>
        </p:spPr>
      </p:pic>
      <p:sp>
        <p:nvSpPr>
          <p:cNvPr id="13" name="文本框 12"/>
          <p:cNvSpPr txBox="1"/>
          <p:nvPr>
            <p:custDataLst>
              <p:tags r:id="rId3"/>
            </p:custDataLst>
          </p:nvPr>
        </p:nvSpPr>
        <p:spPr>
          <a:xfrm>
            <a:off x="378460" y="824230"/>
            <a:ext cx="11410950" cy="737235"/>
          </a:xfrm>
          <a:prstGeom prst="rect">
            <a:avLst/>
          </a:prstGeom>
          <a:noFill/>
        </p:spPr>
        <p:txBody>
          <a:bodyPr wrap="square" rtlCol="0">
            <a:spAutoFit/>
          </a:bodyPr>
          <a:p>
            <a:pPr indent="0">
              <a:lnSpc>
                <a:spcPct val="150000"/>
              </a:lnSpc>
              <a:spcBef>
                <a:spcPts val="0"/>
              </a:spcBef>
              <a:spcAft>
                <a:spcPts val="0"/>
              </a:spcAft>
              <a:buFont typeface="Arial" panose="020B0604020202020204" pitchFamily="34" charset="0"/>
              <a:buNone/>
            </a:pPr>
            <a:r>
              <a:rPr lang="en-US" altLang="zh-CN" sz="1400" kern="100" dirty="0">
                <a:latin typeface="Nexa" panose="00000500000000000000" pitchFamily="50" charset="0"/>
                <a:ea typeface="宋体" panose="02010600030101010101" pitchFamily="2" charset="-122"/>
                <a:cs typeface="Nexa" panose="00000500000000000000" pitchFamily="50" charset="0"/>
                <a:sym typeface="+mn-ea"/>
              </a:rPr>
              <a:t>To make the in-room meeting experience for user even easier, we’re adding a universal console for control Surface Hub 3 in a Teams meeting</a:t>
            </a:r>
            <a:endParaRPr lang="en-US" altLang="zh-CN" sz="1400" kern="100" dirty="0">
              <a:latin typeface="Nexa" panose="00000500000000000000" pitchFamily="50" charset="0"/>
              <a:ea typeface="宋体" panose="02010600030101010101" pitchFamily="2" charset="-122"/>
              <a:cs typeface="Nexa" panose="00000500000000000000" pitchFamily="50" charset="0"/>
              <a:sym typeface="+mn-ea"/>
            </a:endParaRP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custDataLst>
              <p:tags r:id="rId1"/>
            </p:custDataLst>
          </p:nvPr>
        </p:nvSpPr>
        <p:spPr>
          <a:xfrm>
            <a:off x="6231255" y="844550"/>
            <a:ext cx="5123180" cy="5868000"/>
          </a:xfrm>
          <a:prstGeom prst="rect">
            <a:avLst/>
          </a:prstGeom>
          <a:solidFill>
            <a:schemeClr val="bg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矩形 20"/>
          <p:cNvSpPr/>
          <p:nvPr/>
        </p:nvSpPr>
        <p:spPr>
          <a:xfrm>
            <a:off x="614680" y="857885"/>
            <a:ext cx="5123180" cy="5868670"/>
          </a:xfrm>
          <a:prstGeom prst="rect">
            <a:avLst/>
          </a:prstGeom>
          <a:solidFill>
            <a:schemeClr val="bg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a:t>
            </a:r>
            <a:endParaRPr lang="en-US" altLang="zh-CN"/>
          </a:p>
        </p:txBody>
      </p:sp>
      <p:sp>
        <p:nvSpPr>
          <p:cNvPr id="2" name="object 4"/>
          <p:cNvSpPr txBox="1"/>
          <p:nvPr>
            <p:custDataLst>
              <p:tags r:id="rId2"/>
            </p:custDataLst>
          </p:nvPr>
        </p:nvSpPr>
        <p:spPr>
          <a:xfrm>
            <a:off x="487680" y="266065"/>
            <a:ext cx="10854690" cy="375920"/>
          </a:xfrm>
          <a:prstGeom prst="rect">
            <a:avLst/>
          </a:prstGeom>
        </p:spPr>
        <p:txBody>
          <a:bodyPr vert="horz" wrap="square" lIns="0" tIns="7310" rIns="0" bIns="0">
            <a:spAutoFit/>
          </a:bodyPr>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Universal Console</a:t>
            </a:r>
            <a:r>
              <a:rPr lang="en-US" altLang="zh-CN" sz="2400" b="1" dirty="0">
                <a:solidFill>
                  <a:schemeClr val="bg2">
                    <a:lumMod val="50000"/>
                  </a:schemeClr>
                </a:solidFill>
                <a:latin typeface="微软雅黑" panose="020B0503020204020204" charset="-122"/>
                <a:ea typeface="微软雅黑" panose="020B0503020204020204" charset="-122"/>
                <a:sym typeface="+mn-ea"/>
              </a:rPr>
              <a:t>——TCP33T for surface hub 3 </a:t>
            </a:r>
            <a:endParaRPr lang="en-US" altLang="zh-CN" sz="2400" b="1" dirty="0">
              <a:solidFill>
                <a:schemeClr val="bg2">
                  <a:lumMod val="50000"/>
                </a:schemeClr>
              </a:solidFill>
              <a:latin typeface="微软雅黑" panose="020B0503020204020204" charset="-122"/>
              <a:ea typeface="微软雅黑" panose="020B0503020204020204" charset="-122"/>
              <a:sym typeface="+mn-ea"/>
            </a:endParaRPr>
          </a:p>
        </p:txBody>
      </p:sp>
      <p:sp>
        <p:nvSpPr>
          <p:cNvPr id="3" name="圆角矩形 2"/>
          <p:cNvSpPr/>
          <p:nvPr/>
        </p:nvSpPr>
        <p:spPr>
          <a:xfrm>
            <a:off x="1097280" y="4479925"/>
            <a:ext cx="4320000" cy="515620"/>
          </a:xfrm>
          <a:prstGeom prst="roundRect">
            <a:avLst/>
          </a:prstGeom>
          <a:solidFill>
            <a:srgbClr val="7030A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marL="38100" marR="0" lvl="0" indent="0" algn="ctr" defTabSz="914400" rtl="0" eaLnBrk="1" fontAlgn="auto" latinLnBrk="0" hangingPunct="1">
              <a:lnSpc>
                <a:spcPct val="100000"/>
              </a:lnSpc>
              <a:spcBef>
                <a:spcPts val="120"/>
              </a:spcBef>
              <a:spcAft>
                <a:spcPts val="0"/>
              </a:spcAft>
              <a:buClrTx/>
              <a:buSzTx/>
              <a:buFontTx/>
              <a:buNone/>
              <a:defRPr/>
            </a:pPr>
            <a:r>
              <a:rPr lang="en-US" altLang="zh-CN" sz="1400" spc="15" dirty="0">
                <a:solidFill>
                  <a:schemeClr val="bg1"/>
                </a:solidFill>
                <a:latin typeface="Nexa" panose="00000500000000000000" pitchFamily="50" charset="0"/>
                <a:cs typeface="Nexa" panose="00000500000000000000" pitchFamily="50" charset="0"/>
                <a:sym typeface="+mn-ea"/>
              </a:rPr>
              <a:t>The 1st universal console for surface hub 3</a:t>
            </a:r>
            <a:endParaRPr lang="en-US" altLang="zh-CN" sz="1400" spc="15" dirty="0">
              <a:solidFill>
                <a:schemeClr val="bg1"/>
              </a:solidFill>
              <a:latin typeface="Nexa" panose="00000500000000000000" pitchFamily="50" charset="0"/>
              <a:cs typeface="Nexa" panose="00000500000000000000" pitchFamily="50" charset="0"/>
              <a:sym typeface="+mn-ea"/>
            </a:endParaRPr>
          </a:p>
        </p:txBody>
      </p:sp>
      <p:sp>
        <p:nvSpPr>
          <p:cNvPr id="4" name="圆角矩形 3"/>
          <p:cNvSpPr/>
          <p:nvPr/>
        </p:nvSpPr>
        <p:spPr>
          <a:xfrm>
            <a:off x="1097280" y="5229860"/>
            <a:ext cx="1800000" cy="515620"/>
          </a:xfrm>
          <a:prstGeom prst="roundRect">
            <a:avLst/>
          </a:prstGeom>
          <a:solidFill>
            <a:srgbClr val="7030A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1400">
                <a:solidFill>
                  <a:schemeClr val="bg1"/>
                </a:solidFill>
                <a:latin typeface="Nexa" panose="00000500000000000000" pitchFamily="50" charset="0"/>
                <a:cs typeface="Nexa" panose="00000500000000000000" pitchFamily="50" charset="0"/>
              </a:rPr>
              <a:t>join meeting</a:t>
            </a:r>
            <a:endParaRPr lang="en-US" altLang="zh-CN" sz="1400">
              <a:solidFill>
                <a:schemeClr val="bg1"/>
              </a:solidFill>
              <a:latin typeface="Nexa" panose="00000500000000000000" pitchFamily="50" charset="0"/>
              <a:cs typeface="Nexa" panose="00000500000000000000" pitchFamily="50" charset="0"/>
            </a:endParaRPr>
          </a:p>
        </p:txBody>
      </p:sp>
      <p:sp>
        <p:nvSpPr>
          <p:cNvPr id="7" name="圆角矩形 6"/>
          <p:cNvSpPr/>
          <p:nvPr/>
        </p:nvSpPr>
        <p:spPr>
          <a:xfrm>
            <a:off x="3616960" y="5229860"/>
            <a:ext cx="1800000" cy="515620"/>
          </a:xfrm>
          <a:prstGeom prst="roundRect">
            <a:avLst/>
          </a:prstGeom>
          <a:solidFill>
            <a:srgbClr val="7030A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1600">
                <a:solidFill>
                  <a:schemeClr val="bg1"/>
                </a:solidFill>
                <a:latin typeface="Nexa" panose="00000500000000000000" pitchFamily="50" charset="0"/>
                <a:cs typeface="Nexa" panose="00000500000000000000" pitchFamily="50" charset="0"/>
                <a:sym typeface="+mn-ea"/>
              </a:rPr>
              <a:t>control meeting</a:t>
            </a:r>
            <a:endParaRPr lang="zh-CN" altLang="en-US" sz="1600">
              <a:solidFill>
                <a:schemeClr val="bg1"/>
              </a:solidFill>
              <a:latin typeface="Nexa" panose="00000500000000000000" pitchFamily="50" charset="0"/>
              <a:cs typeface="Nexa" panose="00000500000000000000" pitchFamily="50" charset="0"/>
              <a:sym typeface="+mn-ea"/>
            </a:endParaRPr>
          </a:p>
        </p:txBody>
      </p:sp>
      <p:sp>
        <p:nvSpPr>
          <p:cNvPr id="8" name="圆角矩形 7"/>
          <p:cNvSpPr/>
          <p:nvPr/>
        </p:nvSpPr>
        <p:spPr>
          <a:xfrm>
            <a:off x="1097280" y="5979795"/>
            <a:ext cx="1800000" cy="515620"/>
          </a:xfrm>
          <a:prstGeom prst="roundRect">
            <a:avLst/>
          </a:prstGeom>
          <a:solidFill>
            <a:srgbClr val="7030A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1600">
                <a:solidFill>
                  <a:schemeClr val="bg1"/>
                </a:solidFill>
                <a:latin typeface="Nexa" panose="00000500000000000000" pitchFamily="50" charset="0"/>
                <a:cs typeface="Nexa" panose="00000500000000000000" pitchFamily="50" charset="0"/>
              </a:rPr>
              <a:t>wire ingest</a:t>
            </a:r>
            <a:endParaRPr lang="en-US" altLang="zh-CN" sz="1600">
              <a:solidFill>
                <a:schemeClr val="bg1"/>
              </a:solidFill>
              <a:latin typeface="Nexa" panose="00000500000000000000" pitchFamily="50" charset="0"/>
              <a:cs typeface="Nexa" panose="00000500000000000000" pitchFamily="50" charset="0"/>
            </a:endParaRPr>
          </a:p>
        </p:txBody>
      </p:sp>
      <p:sp>
        <p:nvSpPr>
          <p:cNvPr id="9" name="圆角矩形 8"/>
          <p:cNvSpPr/>
          <p:nvPr/>
        </p:nvSpPr>
        <p:spPr>
          <a:xfrm>
            <a:off x="3616960" y="5979795"/>
            <a:ext cx="1800000" cy="515620"/>
          </a:xfrm>
          <a:prstGeom prst="roundRect">
            <a:avLst/>
          </a:prstGeom>
          <a:solidFill>
            <a:srgbClr val="7030A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1600">
                <a:solidFill>
                  <a:schemeClr val="bg1"/>
                </a:solidFill>
                <a:latin typeface="Nexa" panose="00000500000000000000" pitchFamily="50" charset="0"/>
                <a:cs typeface="Nexa" panose="00000500000000000000" pitchFamily="50" charset="0"/>
              </a:rPr>
              <a:t>wake up</a:t>
            </a:r>
            <a:endParaRPr lang="en-US" altLang="zh-CN" sz="1600">
              <a:solidFill>
                <a:schemeClr val="bg1"/>
              </a:solidFill>
              <a:latin typeface="Nexa" panose="00000500000000000000" pitchFamily="50" charset="0"/>
              <a:cs typeface="Nexa" panose="00000500000000000000" pitchFamily="50" charset="0"/>
            </a:endParaRPr>
          </a:p>
        </p:txBody>
      </p:sp>
      <p:cxnSp>
        <p:nvCxnSpPr>
          <p:cNvPr id="10" name="直接连接符 9"/>
          <p:cNvCxnSpPr/>
          <p:nvPr>
            <p:custDataLst>
              <p:tags r:id="rId3"/>
            </p:custDataLst>
          </p:nvPr>
        </p:nvCxnSpPr>
        <p:spPr>
          <a:xfrm flipV="1">
            <a:off x="6231255" y="1074420"/>
            <a:ext cx="5112000" cy="0"/>
          </a:xfrm>
          <a:prstGeom prst="line">
            <a:avLst/>
          </a:prstGeom>
          <a:ln w="31750" cap="sq">
            <a:solidFill>
              <a:srgbClr val="7030A0"/>
            </a:solidFill>
            <a:bevel/>
          </a:ln>
        </p:spPr>
        <p:style>
          <a:lnRef idx="0">
            <a:srgbClr val="FFFFFF"/>
          </a:lnRef>
          <a:fillRef idx="0">
            <a:srgbClr val="FFFFFF"/>
          </a:fillRef>
          <a:effectRef idx="0">
            <a:srgbClr val="FFFFFF"/>
          </a:effectRef>
          <a:fontRef idx="minor">
            <a:schemeClr val="tx1"/>
          </a:fontRef>
        </p:style>
      </p:cxnSp>
      <p:cxnSp>
        <p:nvCxnSpPr>
          <p:cNvPr id="11" name="直接连接符 10"/>
          <p:cNvCxnSpPr/>
          <p:nvPr>
            <p:custDataLst>
              <p:tags r:id="rId4"/>
            </p:custDataLst>
          </p:nvPr>
        </p:nvCxnSpPr>
        <p:spPr>
          <a:xfrm flipV="1">
            <a:off x="6231255" y="3776345"/>
            <a:ext cx="5112000" cy="0"/>
          </a:xfrm>
          <a:prstGeom prst="line">
            <a:avLst/>
          </a:prstGeom>
          <a:ln w="31750" cap="sq">
            <a:solidFill>
              <a:srgbClr val="7030A0"/>
            </a:solidFill>
            <a:bevel/>
          </a:ln>
        </p:spPr>
        <p:style>
          <a:lnRef idx="0">
            <a:srgbClr val="FFFFFF"/>
          </a:lnRef>
          <a:fillRef idx="0">
            <a:srgbClr val="FFFFFF"/>
          </a:fillRef>
          <a:effectRef idx="0">
            <a:srgbClr val="FFFFFF"/>
          </a:effectRef>
          <a:fontRef idx="minor">
            <a:schemeClr val="tx1"/>
          </a:fontRef>
        </p:style>
      </p:cxnSp>
      <p:sp>
        <p:nvSpPr>
          <p:cNvPr id="12" name="文本框 11"/>
          <p:cNvSpPr txBox="1"/>
          <p:nvPr>
            <p:custDataLst>
              <p:tags r:id="rId5"/>
            </p:custDataLst>
          </p:nvPr>
        </p:nvSpPr>
        <p:spPr>
          <a:xfrm>
            <a:off x="6417310" y="1226185"/>
            <a:ext cx="1595120" cy="398780"/>
          </a:xfrm>
          <a:prstGeom prst="rect">
            <a:avLst/>
          </a:prstGeom>
          <a:noFill/>
        </p:spPr>
        <p:txBody>
          <a:bodyPr wrap="square" rtlCol="0">
            <a:spAutoFit/>
          </a:bodyPr>
          <a:p>
            <a:pPr marL="285750" indent="-285750">
              <a:buFont typeface="Wingdings" panose="05000000000000000000" charset="0"/>
              <a:buChar char="n"/>
            </a:pPr>
            <a:r>
              <a:rPr lang="en-US" altLang="zh-CN" sz="2000" b="1">
                <a:solidFill>
                  <a:schemeClr val="tx1"/>
                </a:solidFill>
                <a:latin typeface="Nexa" panose="00000500000000000000" pitchFamily="50" charset="0"/>
                <a:cs typeface="Nexa" panose="00000500000000000000" pitchFamily="50" charset="0"/>
              </a:rPr>
              <a:t>Screen</a:t>
            </a:r>
            <a:endParaRPr lang="en-US" altLang="zh-CN" sz="2000" b="1">
              <a:solidFill>
                <a:schemeClr val="tx1"/>
              </a:solidFill>
              <a:latin typeface="Nexa" panose="00000500000000000000" pitchFamily="50" charset="0"/>
              <a:cs typeface="Nexa" panose="00000500000000000000" pitchFamily="50" charset="0"/>
            </a:endParaRPr>
          </a:p>
        </p:txBody>
      </p:sp>
      <p:sp>
        <p:nvSpPr>
          <p:cNvPr id="18" name="文本框 17"/>
          <p:cNvSpPr txBox="1"/>
          <p:nvPr>
            <p:custDataLst>
              <p:tags r:id="rId6"/>
            </p:custDataLst>
          </p:nvPr>
        </p:nvSpPr>
        <p:spPr>
          <a:xfrm>
            <a:off x="9213215" y="1226185"/>
            <a:ext cx="1595120" cy="398780"/>
          </a:xfrm>
          <a:prstGeom prst="rect">
            <a:avLst/>
          </a:prstGeom>
          <a:noFill/>
        </p:spPr>
        <p:txBody>
          <a:bodyPr wrap="square" rtlCol="0">
            <a:spAutoFit/>
          </a:bodyPr>
          <a:p>
            <a:pPr marL="285750" indent="-285750">
              <a:buFont typeface="Wingdings" panose="05000000000000000000" charset="0"/>
              <a:buChar char="n"/>
            </a:pPr>
            <a:r>
              <a:rPr lang="en-US" altLang="zh-CN" sz="2000" b="1">
                <a:latin typeface="Nexa" panose="00000500000000000000" pitchFamily="50" charset="0"/>
                <a:cs typeface="Nexa" panose="00000500000000000000" pitchFamily="50" charset="0"/>
              </a:rPr>
              <a:t>Feature</a:t>
            </a:r>
            <a:endParaRPr lang="en-US" altLang="zh-CN" sz="2000" b="1">
              <a:latin typeface="Nexa" panose="00000500000000000000" pitchFamily="50" charset="0"/>
              <a:cs typeface="Nexa" panose="00000500000000000000" pitchFamily="50" charset="0"/>
            </a:endParaRPr>
          </a:p>
        </p:txBody>
      </p:sp>
      <p:sp>
        <p:nvSpPr>
          <p:cNvPr id="20" name="文本框 19"/>
          <p:cNvSpPr txBox="1"/>
          <p:nvPr>
            <p:custDataLst>
              <p:tags r:id="rId7"/>
            </p:custDataLst>
          </p:nvPr>
        </p:nvSpPr>
        <p:spPr>
          <a:xfrm>
            <a:off x="6417310" y="1774190"/>
            <a:ext cx="2578100" cy="1568450"/>
          </a:xfrm>
          <a:prstGeom prst="rect">
            <a:avLst/>
          </a:prstGeom>
          <a:noFill/>
        </p:spPr>
        <p:txBody>
          <a:bodyPr wrap="square" rtlCol="0">
            <a:spAutoFit/>
          </a:bodyPr>
          <a:p>
            <a:pPr>
              <a:lnSpc>
                <a:spcPct val="150000"/>
              </a:lnSpc>
              <a:spcBef>
                <a:spcPts val="0"/>
              </a:spcBef>
              <a:spcAft>
                <a:spcPts val="0"/>
              </a:spcAft>
            </a:pPr>
            <a:r>
              <a:rPr lang="en-US" altLang="zh-CN" sz="1600">
                <a:solidFill>
                  <a:schemeClr val="tx1"/>
                </a:solidFill>
                <a:latin typeface="Nexa" panose="00000500000000000000" pitchFamily="50" charset="0"/>
                <a:cs typeface="Nexa" panose="00000500000000000000" pitchFamily="50" charset="0"/>
              </a:rPr>
              <a:t>11.6 inch large size</a:t>
            </a:r>
            <a:endParaRPr lang="en-US" altLang="zh-CN" sz="1600">
              <a:solidFill>
                <a:schemeClr val="tx1"/>
              </a:solidFill>
              <a:latin typeface="Nexa" panose="00000500000000000000" pitchFamily="50" charset="0"/>
              <a:cs typeface="Nexa" panose="00000500000000000000" pitchFamily="50" charset="0"/>
            </a:endParaRPr>
          </a:p>
          <a:p>
            <a:pPr>
              <a:lnSpc>
                <a:spcPct val="150000"/>
              </a:lnSpc>
              <a:spcBef>
                <a:spcPts val="0"/>
              </a:spcBef>
              <a:spcAft>
                <a:spcPts val="0"/>
              </a:spcAft>
            </a:pPr>
            <a:r>
              <a:rPr lang="en-US" sz="1600">
                <a:latin typeface="Nexa" panose="00000500000000000000" pitchFamily="50" charset="0"/>
                <a:cs typeface="Nexa" panose="00000500000000000000" pitchFamily="50" charset="0"/>
                <a:sym typeface="+mn-ea"/>
              </a:rPr>
              <a:t>FHD display resolution</a:t>
            </a:r>
            <a:endParaRPr lang="en-US" altLang="zh-CN" sz="1600">
              <a:solidFill>
                <a:schemeClr val="tx1"/>
              </a:solidFill>
              <a:latin typeface="Nexa" panose="00000500000000000000" pitchFamily="50" charset="0"/>
              <a:cs typeface="Nexa" panose="00000500000000000000" pitchFamily="50" charset="0"/>
            </a:endParaRPr>
          </a:p>
          <a:p>
            <a:pPr>
              <a:lnSpc>
                <a:spcPct val="150000"/>
              </a:lnSpc>
              <a:spcBef>
                <a:spcPts val="0"/>
              </a:spcBef>
              <a:spcAft>
                <a:spcPts val="0"/>
              </a:spcAft>
            </a:pPr>
            <a:r>
              <a:rPr lang="en-US" altLang="zh-CN" sz="1600">
                <a:solidFill>
                  <a:schemeClr val="tx1"/>
                </a:solidFill>
                <a:latin typeface="Nexa" panose="00000500000000000000" pitchFamily="50" charset="0"/>
                <a:cs typeface="Nexa" panose="00000500000000000000" pitchFamily="50" charset="0"/>
              </a:rPr>
              <a:t>Mutil-touch panel</a:t>
            </a:r>
            <a:endParaRPr lang="en-US" altLang="zh-CN" sz="1600">
              <a:solidFill>
                <a:schemeClr val="tx1"/>
              </a:solidFill>
              <a:latin typeface="Nexa" panose="00000500000000000000" pitchFamily="50" charset="0"/>
              <a:cs typeface="Nexa" panose="00000500000000000000" pitchFamily="50" charset="0"/>
            </a:endParaRPr>
          </a:p>
          <a:p>
            <a:pPr>
              <a:lnSpc>
                <a:spcPct val="150000"/>
              </a:lnSpc>
              <a:spcBef>
                <a:spcPts val="0"/>
              </a:spcBef>
              <a:spcAft>
                <a:spcPts val="0"/>
              </a:spcAft>
            </a:pPr>
            <a:r>
              <a:rPr lang="en-US" sz="1600">
                <a:latin typeface="Nexa" panose="00000500000000000000" pitchFamily="50" charset="0"/>
                <a:cs typeface="Nexa" panose="00000500000000000000" pitchFamily="50" charset="0"/>
              </a:rPr>
              <a:t>Anti-glare&amp;Anti-finger</a:t>
            </a:r>
            <a:endParaRPr lang="en-US" sz="1600">
              <a:latin typeface="Nexa" panose="00000500000000000000" pitchFamily="50" charset="0"/>
              <a:cs typeface="Nexa" panose="00000500000000000000" pitchFamily="50" charset="0"/>
            </a:endParaRPr>
          </a:p>
        </p:txBody>
      </p:sp>
      <p:pic>
        <p:nvPicPr>
          <p:cNvPr id="26" name="图片 25"/>
          <p:cNvPicPr>
            <a:picLocks noChangeAspect="1"/>
          </p:cNvPicPr>
          <p:nvPr/>
        </p:nvPicPr>
        <p:blipFill>
          <a:blip r:embed="rId8">
            <a:clrChange>
              <a:clrFrom>
                <a:srgbClr val="FFFFFF">
                  <a:alpha val="100000"/>
                </a:srgbClr>
              </a:clrFrom>
              <a:clrTo>
                <a:srgbClr val="FFFFFF">
                  <a:alpha val="100000"/>
                  <a:alpha val="0"/>
                </a:srgbClr>
              </a:clrTo>
            </a:clrChange>
          </a:blip>
          <a:stretch>
            <a:fillRect/>
          </a:stretch>
        </p:blipFill>
        <p:spPr>
          <a:xfrm>
            <a:off x="3071495" y="844550"/>
            <a:ext cx="2666365" cy="518795"/>
          </a:xfrm>
          <a:prstGeom prst="rect">
            <a:avLst/>
          </a:prstGeom>
        </p:spPr>
      </p:pic>
      <p:sp>
        <p:nvSpPr>
          <p:cNvPr id="27" name="文本框 26"/>
          <p:cNvSpPr txBox="1"/>
          <p:nvPr>
            <p:custDataLst>
              <p:tags r:id="rId9"/>
            </p:custDataLst>
          </p:nvPr>
        </p:nvSpPr>
        <p:spPr>
          <a:xfrm>
            <a:off x="9086215" y="1779905"/>
            <a:ext cx="2268220" cy="1568450"/>
          </a:xfrm>
          <a:prstGeom prst="rect">
            <a:avLst/>
          </a:prstGeom>
          <a:noFill/>
        </p:spPr>
        <p:txBody>
          <a:bodyPr wrap="square" rtlCol="0">
            <a:spAutoFit/>
          </a:bodyPr>
          <a:p>
            <a:pPr>
              <a:lnSpc>
                <a:spcPct val="150000"/>
              </a:lnSpc>
              <a:spcBef>
                <a:spcPts val="0"/>
              </a:spcBef>
              <a:spcAft>
                <a:spcPts val="0"/>
              </a:spcAft>
            </a:pPr>
            <a:r>
              <a:rPr lang="en-US" altLang="zh-CN" sz="1600">
                <a:latin typeface="Nexa" panose="00000500000000000000" pitchFamily="50" charset="0"/>
                <a:cs typeface="Nexa" panose="00000500000000000000" pitchFamily="50" charset="0"/>
              </a:rPr>
              <a:t>join meeting</a:t>
            </a:r>
            <a:endParaRPr lang="en-US" altLang="zh-CN" sz="1600">
              <a:latin typeface="Nexa" panose="00000500000000000000" pitchFamily="50" charset="0"/>
              <a:cs typeface="Nexa" panose="00000500000000000000" pitchFamily="50" charset="0"/>
            </a:endParaRPr>
          </a:p>
          <a:p>
            <a:pPr>
              <a:lnSpc>
                <a:spcPct val="150000"/>
              </a:lnSpc>
              <a:spcBef>
                <a:spcPts val="0"/>
              </a:spcBef>
              <a:spcAft>
                <a:spcPts val="0"/>
              </a:spcAft>
            </a:pPr>
            <a:r>
              <a:rPr lang="en-US" altLang="zh-CN" sz="1600">
                <a:latin typeface="Nexa" panose="00000500000000000000" pitchFamily="50" charset="0"/>
                <a:cs typeface="Nexa" panose="00000500000000000000" pitchFamily="50" charset="0"/>
              </a:rPr>
              <a:t>camera on/</a:t>
            </a:r>
            <a:r>
              <a:rPr lang="en-US" altLang="zh-CN" sz="1600">
                <a:latin typeface="Nexa" panose="00000500000000000000" pitchFamily="50" charset="0"/>
                <a:cs typeface="Nexa" panose="00000500000000000000" pitchFamily="50" charset="0"/>
                <a:sym typeface="+mn-ea"/>
              </a:rPr>
              <a:t>mute</a:t>
            </a:r>
            <a:endParaRPr lang="en-US" altLang="zh-CN" sz="1600">
              <a:latin typeface="Nexa" panose="00000500000000000000" pitchFamily="50" charset="0"/>
              <a:cs typeface="Nexa" panose="00000500000000000000" pitchFamily="50" charset="0"/>
            </a:endParaRPr>
          </a:p>
          <a:p>
            <a:pPr>
              <a:lnSpc>
                <a:spcPct val="150000"/>
              </a:lnSpc>
              <a:spcBef>
                <a:spcPts val="0"/>
              </a:spcBef>
              <a:spcAft>
                <a:spcPts val="0"/>
              </a:spcAft>
            </a:pPr>
            <a:r>
              <a:rPr lang="en-US" altLang="zh-CN" sz="1600">
                <a:latin typeface="Nexa" panose="00000500000000000000" pitchFamily="50" charset="0"/>
                <a:cs typeface="Nexa" panose="00000500000000000000" pitchFamily="50" charset="0"/>
                <a:sym typeface="+mn-ea"/>
              </a:rPr>
              <a:t>micphone on/mute</a:t>
            </a:r>
            <a:endParaRPr lang="en-US" altLang="zh-CN" sz="1600">
              <a:latin typeface="Nexa" panose="00000500000000000000" pitchFamily="50" charset="0"/>
              <a:cs typeface="Nexa" panose="00000500000000000000" pitchFamily="50" charset="0"/>
            </a:endParaRPr>
          </a:p>
          <a:p>
            <a:pPr>
              <a:lnSpc>
                <a:spcPct val="150000"/>
              </a:lnSpc>
              <a:spcBef>
                <a:spcPts val="0"/>
              </a:spcBef>
              <a:spcAft>
                <a:spcPts val="0"/>
              </a:spcAft>
            </a:pPr>
            <a:r>
              <a:rPr lang="en-US" altLang="zh-CN" sz="1600">
                <a:latin typeface="Nexa" panose="00000500000000000000" pitchFamily="50" charset="0"/>
                <a:cs typeface="Nexa" panose="00000500000000000000" pitchFamily="50" charset="0"/>
              </a:rPr>
              <a:t>admit join meeting</a:t>
            </a:r>
            <a:endParaRPr lang="en-US" altLang="zh-CN" sz="1600">
              <a:latin typeface="Nexa" panose="00000500000000000000" pitchFamily="50" charset="0"/>
              <a:cs typeface="Nexa" panose="00000500000000000000" pitchFamily="50" charset="0"/>
            </a:endParaRPr>
          </a:p>
        </p:txBody>
      </p:sp>
      <p:cxnSp>
        <p:nvCxnSpPr>
          <p:cNvPr id="28" name="直接连接符 27"/>
          <p:cNvCxnSpPr/>
          <p:nvPr>
            <p:custDataLst>
              <p:tags r:id="rId10"/>
            </p:custDataLst>
          </p:nvPr>
        </p:nvCxnSpPr>
        <p:spPr>
          <a:xfrm flipV="1">
            <a:off x="6231255" y="6488430"/>
            <a:ext cx="5112000" cy="0"/>
          </a:xfrm>
          <a:prstGeom prst="line">
            <a:avLst/>
          </a:prstGeom>
          <a:ln w="31750" cap="sq">
            <a:solidFill>
              <a:srgbClr val="7030A0"/>
            </a:solidFill>
            <a:bevel/>
          </a:ln>
        </p:spPr>
        <p:style>
          <a:lnRef idx="0">
            <a:srgbClr val="FFFFFF"/>
          </a:lnRef>
          <a:fillRef idx="0">
            <a:srgbClr val="FFFFFF"/>
          </a:fillRef>
          <a:effectRef idx="0">
            <a:srgbClr val="FFFFFF"/>
          </a:effectRef>
          <a:fontRef idx="minor">
            <a:schemeClr val="tx1"/>
          </a:fontRef>
        </p:style>
      </p:cxnSp>
      <p:sp>
        <p:nvSpPr>
          <p:cNvPr id="29" name="文本框 28"/>
          <p:cNvSpPr txBox="1"/>
          <p:nvPr>
            <p:custDataLst>
              <p:tags r:id="rId11"/>
            </p:custDataLst>
          </p:nvPr>
        </p:nvSpPr>
        <p:spPr>
          <a:xfrm>
            <a:off x="6417310" y="4029075"/>
            <a:ext cx="2208530" cy="398780"/>
          </a:xfrm>
          <a:prstGeom prst="rect">
            <a:avLst/>
          </a:prstGeom>
          <a:noFill/>
        </p:spPr>
        <p:txBody>
          <a:bodyPr wrap="square" rtlCol="0">
            <a:spAutoFit/>
          </a:bodyPr>
          <a:p>
            <a:pPr marL="285750" indent="-285750">
              <a:buFont typeface="Wingdings" panose="05000000000000000000" charset="0"/>
              <a:buChar char="n"/>
            </a:pPr>
            <a:r>
              <a:rPr lang="en-US" altLang="zh-CN" sz="2000" b="1">
                <a:latin typeface="Nexa" panose="00000500000000000000" pitchFamily="50" charset="0"/>
                <a:cs typeface="Nexa" panose="00000500000000000000" pitchFamily="50" charset="0"/>
              </a:rPr>
              <a:t>Performance</a:t>
            </a:r>
            <a:endParaRPr lang="en-US" altLang="zh-CN" sz="2000" b="1">
              <a:latin typeface="Nexa" panose="00000500000000000000" pitchFamily="50" charset="0"/>
              <a:cs typeface="Nexa" panose="00000500000000000000" pitchFamily="50" charset="0"/>
            </a:endParaRPr>
          </a:p>
        </p:txBody>
      </p:sp>
      <p:sp>
        <p:nvSpPr>
          <p:cNvPr id="30" name="文本框 29"/>
          <p:cNvSpPr txBox="1"/>
          <p:nvPr>
            <p:custDataLst>
              <p:tags r:id="rId12"/>
            </p:custDataLst>
          </p:nvPr>
        </p:nvSpPr>
        <p:spPr>
          <a:xfrm>
            <a:off x="9213215" y="4029075"/>
            <a:ext cx="1595120" cy="398780"/>
          </a:xfrm>
          <a:prstGeom prst="rect">
            <a:avLst/>
          </a:prstGeom>
          <a:noFill/>
        </p:spPr>
        <p:txBody>
          <a:bodyPr wrap="square" rtlCol="0">
            <a:spAutoFit/>
          </a:bodyPr>
          <a:p>
            <a:pPr marL="285750" indent="-285750">
              <a:buFont typeface="Wingdings" panose="05000000000000000000" charset="0"/>
              <a:buChar char="n"/>
            </a:pPr>
            <a:r>
              <a:rPr lang="en-US" altLang="zh-CN" sz="2000" b="1">
                <a:latin typeface="Nexa" panose="00000500000000000000" pitchFamily="50" charset="0"/>
                <a:cs typeface="Nexa" panose="00000500000000000000" pitchFamily="50" charset="0"/>
              </a:rPr>
              <a:t>Design</a:t>
            </a:r>
            <a:endParaRPr lang="en-US" altLang="zh-CN" sz="2000" b="1">
              <a:latin typeface="Nexa" panose="00000500000000000000" pitchFamily="50" charset="0"/>
              <a:cs typeface="Nexa" panose="00000500000000000000" pitchFamily="50" charset="0"/>
            </a:endParaRPr>
          </a:p>
        </p:txBody>
      </p:sp>
      <p:sp>
        <p:nvSpPr>
          <p:cNvPr id="31" name="文本框 30"/>
          <p:cNvSpPr txBox="1"/>
          <p:nvPr>
            <p:custDataLst>
              <p:tags r:id="rId13"/>
            </p:custDataLst>
          </p:nvPr>
        </p:nvSpPr>
        <p:spPr>
          <a:xfrm>
            <a:off x="6417310" y="4577080"/>
            <a:ext cx="2447290" cy="1198880"/>
          </a:xfrm>
          <a:prstGeom prst="rect">
            <a:avLst/>
          </a:prstGeom>
          <a:noFill/>
        </p:spPr>
        <p:txBody>
          <a:bodyPr wrap="square" rtlCol="0">
            <a:spAutoFit/>
          </a:bodyPr>
          <a:p>
            <a:pPr>
              <a:lnSpc>
                <a:spcPct val="150000"/>
              </a:lnSpc>
              <a:spcBef>
                <a:spcPts val="0"/>
              </a:spcBef>
              <a:spcAft>
                <a:spcPts val="0"/>
              </a:spcAft>
            </a:pPr>
            <a:r>
              <a:rPr lang="en-US" altLang="zh-CN" sz="1600">
                <a:latin typeface="Nexa" panose="00000500000000000000" pitchFamily="50" charset="0"/>
                <a:cs typeface="Nexa" panose="00000500000000000000" pitchFamily="50" charset="0"/>
              </a:rPr>
              <a:t>1080P content sharing</a:t>
            </a:r>
            <a:endParaRPr lang="en-US" altLang="zh-CN" sz="1600">
              <a:latin typeface="Nexa" panose="00000500000000000000" pitchFamily="50" charset="0"/>
              <a:cs typeface="Nexa" panose="00000500000000000000" pitchFamily="50" charset="0"/>
            </a:endParaRPr>
          </a:p>
          <a:p>
            <a:pPr>
              <a:lnSpc>
                <a:spcPct val="150000"/>
              </a:lnSpc>
              <a:spcBef>
                <a:spcPts val="0"/>
              </a:spcBef>
              <a:spcAft>
                <a:spcPts val="0"/>
              </a:spcAft>
            </a:pPr>
            <a:r>
              <a:rPr lang="en-US" altLang="zh-CN" sz="1600">
                <a:latin typeface="Nexa" panose="00000500000000000000" pitchFamily="50" charset="0"/>
                <a:cs typeface="Nexa" panose="00000500000000000000" pitchFamily="50" charset="0"/>
              </a:rPr>
              <a:t>USB-C plugin ingest</a:t>
            </a:r>
            <a:endParaRPr lang="en-US" altLang="zh-CN" sz="1600">
              <a:latin typeface="Nexa" panose="00000500000000000000" pitchFamily="50" charset="0"/>
              <a:cs typeface="Nexa" panose="00000500000000000000" pitchFamily="50" charset="0"/>
            </a:endParaRPr>
          </a:p>
        </p:txBody>
      </p:sp>
      <p:sp>
        <p:nvSpPr>
          <p:cNvPr id="32" name="文本框 31"/>
          <p:cNvSpPr txBox="1"/>
          <p:nvPr>
            <p:custDataLst>
              <p:tags r:id="rId14"/>
            </p:custDataLst>
          </p:nvPr>
        </p:nvSpPr>
        <p:spPr>
          <a:xfrm>
            <a:off x="9086215" y="4582795"/>
            <a:ext cx="2268220" cy="1198880"/>
          </a:xfrm>
          <a:prstGeom prst="rect">
            <a:avLst/>
          </a:prstGeom>
          <a:noFill/>
        </p:spPr>
        <p:txBody>
          <a:bodyPr wrap="square" rtlCol="0">
            <a:spAutoFit/>
          </a:bodyPr>
          <a:p>
            <a:pPr>
              <a:lnSpc>
                <a:spcPct val="150000"/>
              </a:lnSpc>
              <a:spcBef>
                <a:spcPts val="0"/>
              </a:spcBef>
              <a:spcAft>
                <a:spcPts val="0"/>
              </a:spcAft>
            </a:pPr>
            <a:r>
              <a:rPr lang="en-US" altLang="zh-CN" sz="1600" kern="100" dirty="0">
                <a:latin typeface="Nexa" panose="00000500000000000000" pitchFamily="50" charset="0"/>
                <a:ea typeface="宋体" panose="02010600030101010101" pitchFamily="2" charset="-122"/>
                <a:cs typeface="Nexa" panose="00000500000000000000" pitchFamily="50" charset="0"/>
                <a:sym typeface="+mn-ea"/>
              </a:rPr>
              <a:t>motion sensor</a:t>
            </a:r>
            <a:endParaRPr lang="en-US" altLang="zh-CN" sz="1600" kern="100" dirty="0">
              <a:latin typeface="Nexa" panose="00000500000000000000" pitchFamily="50" charset="0"/>
              <a:ea typeface="宋体" panose="02010600030101010101" pitchFamily="2" charset="-122"/>
              <a:cs typeface="Nexa" panose="00000500000000000000" pitchFamily="50" charset="0"/>
              <a:sym typeface="+mn-ea"/>
            </a:endParaRPr>
          </a:p>
          <a:p>
            <a:pPr>
              <a:lnSpc>
                <a:spcPct val="150000"/>
              </a:lnSpc>
              <a:spcBef>
                <a:spcPts val="0"/>
              </a:spcBef>
              <a:spcAft>
                <a:spcPts val="0"/>
              </a:spcAft>
            </a:pPr>
            <a:r>
              <a:rPr lang="en-US" altLang="zh-CN" sz="1600" kern="100" dirty="0">
                <a:latin typeface="Nexa" panose="00000500000000000000" pitchFamily="50" charset="0"/>
                <a:ea typeface="宋体" panose="02010600030101010101" pitchFamily="2" charset="-122"/>
                <a:cs typeface="Nexa" panose="00000500000000000000" pitchFamily="50" charset="0"/>
                <a:sym typeface="+mn-ea"/>
              </a:rPr>
              <a:t>install on the desk</a:t>
            </a:r>
            <a:endParaRPr lang="en-US" altLang="zh-CN" sz="1600" kern="100" dirty="0">
              <a:latin typeface="Nexa" panose="00000500000000000000" pitchFamily="50" charset="0"/>
              <a:ea typeface="宋体" panose="02010600030101010101" pitchFamily="2" charset="-122"/>
              <a:cs typeface="Nexa" panose="00000500000000000000" pitchFamily="50" charset="0"/>
              <a:sym typeface="+mn-ea"/>
            </a:endParaRPr>
          </a:p>
          <a:p>
            <a:pPr>
              <a:lnSpc>
                <a:spcPct val="150000"/>
              </a:lnSpc>
              <a:spcBef>
                <a:spcPts val="0"/>
              </a:spcBef>
              <a:spcAft>
                <a:spcPts val="0"/>
              </a:spcAft>
            </a:pPr>
            <a:r>
              <a:rPr lang="en-US" altLang="zh-CN" sz="1600" kern="100" dirty="0">
                <a:latin typeface="Nexa" panose="00000500000000000000" pitchFamily="50" charset="0"/>
                <a:ea typeface="宋体" panose="02010600030101010101" pitchFamily="2" charset="-122"/>
                <a:cs typeface="Nexa" panose="00000500000000000000" pitchFamily="50" charset="0"/>
                <a:sym typeface="+mn-ea"/>
              </a:rPr>
              <a:t>install on the wall</a:t>
            </a:r>
            <a:endParaRPr lang="zh-CN" altLang="en-US" sz="1600" kern="100" dirty="0">
              <a:latin typeface="Nexa" panose="00000500000000000000" pitchFamily="50" charset="0"/>
              <a:ea typeface="宋体" panose="02010600030101010101" pitchFamily="2" charset="-122"/>
              <a:cs typeface="Nexa" panose="00000500000000000000" pitchFamily="50" charset="0"/>
              <a:sym typeface="+mn-ea"/>
            </a:endParaRPr>
          </a:p>
        </p:txBody>
      </p:sp>
      <p:pic>
        <p:nvPicPr>
          <p:cNvPr id="6" name="图片 5"/>
          <p:cNvPicPr>
            <a:picLocks noChangeAspect="1"/>
          </p:cNvPicPr>
          <p:nvPr/>
        </p:nvPicPr>
        <p:blipFill>
          <a:blip r:embed="rId15">
            <a:clrChange>
              <a:clrFrom>
                <a:srgbClr val="FFFFFF">
                  <a:alpha val="100000"/>
                </a:srgbClr>
              </a:clrFrom>
              <a:clrTo>
                <a:srgbClr val="FFFFFF">
                  <a:alpha val="100000"/>
                  <a:alpha val="0"/>
                </a:srgbClr>
              </a:clrTo>
            </a:clrChange>
          </a:blip>
          <a:stretch>
            <a:fillRect/>
          </a:stretch>
        </p:blipFill>
        <p:spPr>
          <a:xfrm>
            <a:off x="1021080" y="1624965"/>
            <a:ext cx="4472305" cy="2331085"/>
          </a:xfrm>
          <a:prstGeom prst="rect">
            <a:avLst/>
          </a:prstGeom>
        </p:spPr>
      </p:pic>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289367" y="694481"/>
            <a:ext cx="11493661"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289560" y="274320"/>
            <a:ext cx="10605770" cy="460375"/>
          </a:xfrm>
          <a:prstGeom prst="rect">
            <a:avLst/>
          </a:prstGeom>
          <a:noFill/>
        </p:spPr>
        <p:txBody>
          <a:bodyPr wrap="square" rtlCol="0">
            <a:spAutoFit/>
          </a:bodyPr>
          <a:lstStyle/>
          <a:p>
            <a:r>
              <a:rPr lang="en-US" altLang="zh-CN" sz="2400" b="1" dirty="0">
                <a:solidFill>
                  <a:schemeClr val="bg2">
                    <a:lumMod val="50000"/>
                  </a:schemeClr>
                </a:solidFill>
                <a:latin typeface="微软雅黑" panose="020B0503020204020204" charset="-122"/>
                <a:ea typeface="微软雅黑" panose="020B0503020204020204" charset="-122"/>
                <a:sym typeface="+mn-ea"/>
              </a:rPr>
              <a:t>Universal Console——TCP33T for surface hub 3 for user value</a:t>
            </a:r>
            <a:endParaRPr kumimoji="1" lang="zh-CN" altLang="en-US" sz="2400" dirty="0">
              <a:latin typeface="Arial" panose="020B0604020202020204" pitchFamily="34" charset="0"/>
              <a:cs typeface="Arial" panose="020B0604020202020204" pitchFamily="34" charset="0"/>
            </a:endParaRPr>
          </a:p>
        </p:txBody>
      </p:sp>
      <p:grpSp>
        <p:nvGrpSpPr>
          <p:cNvPr id="20" name="组合 19"/>
          <p:cNvGrpSpPr/>
          <p:nvPr/>
        </p:nvGrpSpPr>
        <p:grpSpPr>
          <a:xfrm>
            <a:off x="718185" y="875030"/>
            <a:ext cx="10651490" cy="5760720"/>
            <a:chOff x="1131" y="1378"/>
            <a:chExt cx="16774" cy="9072"/>
          </a:xfrm>
        </p:grpSpPr>
        <p:grpSp>
          <p:nvGrpSpPr>
            <p:cNvPr id="8" name="组合 7"/>
            <p:cNvGrpSpPr/>
            <p:nvPr/>
          </p:nvGrpSpPr>
          <p:grpSpPr>
            <a:xfrm>
              <a:off x="1131" y="1378"/>
              <a:ext cx="16775" cy="9073"/>
              <a:chOff x="1083" y="1098"/>
              <a:chExt cx="13992" cy="7568"/>
            </a:xfrm>
          </p:grpSpPr>
          <p:pic>
            <p:nvPicPr>
              <p:cNvPr id="2" name="图片 1"/>
              <p:cNvPicPr>
                <a:picLocks noChangeAspect="1"/>
              </p:cNvPicPr>
              <p:nvPr>
                <p:custDataLst>
                  <p:tags r:id="rId1"/>
                </p:custDataLst>
              </p:nvPr>
            </p:nvPicPr>
            <p:blipFill>
              <a:blip r:embed="rId2"/>
              <a:stretch>
                <a:fillRect/>
              </a:stretch>
            </p:blipFill>
            <p:spPr>
              <a:xfrm>
                <a:off x="1083" y="1098"/>
                <a:ext cx="13992" cy="7568"/>
              </a:xfrm>
              <a:prstGeom prst="rect">
                <a:avLst/>
              </a:prstGeom>
            </p:spPr>
          </p:pic>
          <p:pic>
            <p:nvPicPr>
              <p:cNvPr id="3" name="图片 2"/>
              <p:cNvPicPr>
                <a:picLocks noChangeAspect="1"/>
              </p:cNvPicPr>
              <p:nvPr>
                <p:custDataLst>
                  <p:tags r:id="rId3"/>
                </p:custDataLst>
              </p:nvPr>
            </p:nvPicPr>
            <p:blipFill>
              <a:blip r:embed="rId4"/>
              <a:stretch>
                <a:fillRect/>
              </a:stretch>
            </p:blipFill>
            <p:spPr>
              <a:xfrm>
                <a:off x="1197" y="1325"/>
                <a:ext cx="5880" cy="1410"/>
              </a:xfrm>
              <a:prstGeom prst="rect">
                <a:avLst/>
              </a:prstGeom>
            </p:spPr>
          </p:pic>
          <p:pic>
            <p:nvPicPr>
              <p:cNvPr id="4" name="图片 3"/>
              <p:cNvPicPr>
                <a:picLocks noChangeAspect="1"/>
              </p:cNvPicPr>
              <p:nvPr>
                <p:custDataLst>
                  <p:tags r:id="rId5"/>
                </p:custDataLst>
              </p:nvPr>
            </p:nvPicPr>
            <p:blipFill>
              <a:blip r:embed="rId6"/>
              <a:stretch>
                <a:fillRect/>
              </a:stretch>
            </p:blipFill>
            <p:spPr>
              <a:xfrm>
                <a:off x="1083" y="3933"/>
                <a:ext cx="6300" cy="2050"/>
              </a:xfrm>
              <a:prstGeom prst="rect">
                <a:avLst/>
              </a:prstGeom>
            </p:spPr>
          </p:pic>
        </p:grpSp>
        <p:pic>
          <p:nvPicPr>
            <p:cNvPr id="11" name="图片 10"/>
            <p:cNvPicPr>
              <a:picLocks noChangeAspect="1"/>
            </p:cNvPicPr>
            <p:nvPr/>
          </p:nvPicPr>
          <p:blipFill>
            <a:blip r:embed="rId7"/>
            <a:stretch>
              <a:fillRect/>
            </a:stretch>
          </p:blipFill>
          <p:spPr>
            <a:xfrm>
              <a:off x="1414" y="2479"/>
              <a:ext cx="6742" cy="1155"/>
            </a:xfrm>
            <a:prstGeom prst="rect">
              <a:avLst/>
            </a:prstGeom>
          </p:spPr>
        </p:pic>
      </p:grpSp>
      <p:sp>
        <p:nvSpPr>
          <p:cNvPr id="21" name="文本框 20"/>
          <p:cNvSpPr txBox="1"/>
          <p:nvPr>
            <p:custDataLst>
              <p:tags r:id="rId8"/>
            </p:custDataLst>
          </p:nvPr>
        </p:nvSpPr>
        <p:spPr>
          <a:xfrm>
            <a:off x="897890" y="1667510"/>
            <a:ext cx="4726305" cy="2400300"/>
          </a:xfrm>
          <a:prstGeom prst="rect">
            <a:avLst/>
          </a:prstGeom>
          <a:noFill/>
        </p:spPr>
        <p:txBody>
          <a:bodyPr wrap="square" rtlCol="0">
            <a:noAutofit/>
          </a:bodyPr>
          <a:p>
            <a:pPr>
              <a:lnSpc>
                <a:spcPct val="150000"/>
              </a:lnSpc>
              <a:spcBef>
                <a:spcPts val="0"/>
              </a:spcBef>
              <a:spcAft>
                <a:spcPts val="0"/>
              </a:spcAft>
            </a:pPr>
            <a:r>
              <a:rPr lang="en-US" altLang="zh-CN" b="1">
                <a:latin typeface="Nexa" panose="00000500000000000000" pitchFamily="50" charset="0"/>
                <a:cs typeface="Nexa" panose="00000500000000000000" pitchFamily="50" charset="0"/>
                <a:sym typeface="+mn-ea"/>
              </a:rPr>
              <a:t>Raise efficiency for meeting</a:t>
            </a:r>
            <a:endParaRPr lang="en-US" b="1">
              <a:latin typeface="Nexa" panose="00000500000000000000" pitchFamily="50" charset="0"/>
              <a:cs typeface="Nexa" panose="00000500000000000000" pitchFamily="50" charset="0"/>
            </a:endParaRPr>
          </a:p>
          <a:p>
            <a:pPr marL="285750" indent="-285750">
              <a:lnSpc>
                <a:spcPct val="150000"/>
              </a:lnSpc>
              <a:spcBef>
                <a:spcPts val="0"/>
              </a:spcBef>
              <a:spcAft>
                <a:spcPts val="0"/>
              </a:spcAft>
              <a:buFont typeface="Wingdings" panose="05000000000000000000" charset="0"/>
              <a:buChar char="l"/>
            </a:pPr>
            <a:r>
              <a:rPr lang="en-US" altLang="zh-CN" sz="1400">
                <a:solidFill>
                  <a:schemeClr val="tx1"/>
                </a:solidFill>
                <a:latin typeface="Nexa" panose="00000500000000000000" pitchFamily="50" charset="0"/>
                <a:cs typeface="Nexa" panose="00000500000000000000" pitchFamily="50" charset="0"/>
              </a:rPr>
              <a:t>Join meeting from console</a:t>
            </a:r>
            <a:endParaRPr lang="en-US" altLang="zh-CN" sz="1400">
              <a:solidFill>
                <a:schemeClr val="tx1"/>
              </a:solidFill>
              <a:latin typeface="Nexa" panose="00000500000000000000" pitchFamily="50" charset="0"/>
              <a:cs typeface="Nexa" panose="00000500000000000000" pitchFamily="50" charset="0"/>
            </a:endParaRPr>
          </a:p>
          <a:p>
            <a:pPr marL="285750" indent="-285750">
              <a:lnSpc>
                <a:spcPct val="150000"/>
              </a:lnSpc>
              <a:spcBef>
                <a:spcPts val="0"/>
              </a:spcBef>
              <a:spcAft>
                <a:spcPts val="0"/>
              </a:spcAft>
              <a:buFont typeface="Wingdings" panose="05000000000000000000" charset="0"/>
              <a:buChar char="l"/>
            </a:pPr>
            <a:r>
              <a:rPr lang="en-US" altLang="zh-CN" sz="1400">
                <a:solidFill>
                  <a:schemeClr val="tx1"/>
                </a:solidFill>
                <a:latin typeface="Nexa" panose="00000500000000000000" pitchFamily="50" charset="0"/>
                <a:cs typeface="Nexa" panose="00000500000000000000" pitchFamily="50" charset="0"/>
              </a:rPr>
              <a:t>Admit join meeting appliy or add member</a:t>
            </a:r>
            <a:endParaRPr lang="en-US" altLang="zh-CN" sz="1400">
              <a:solidFill>
                <a:schemeClr val="tx1"/>
              </a:solidFill>
              <a:latin typeface="Nexa" panose="00000500000000000000" pitchFamily="50" charset="0"/>
              <a:cs typeface="Nexa" panose="00000500000000000000" pitchFamily="50" charset="0"/>
            </a:endParaRPr>
          </a:p>
          <a:p>
            <a:pPr marL="285750" indent="-285750">
              <a:lnSpc>
                <a:spcPct val="150000"/>
              </a:lnSpc>
              <a:spcBef>
                <a:spcPts val="0"/>
              </a:spcBef>
              <a:spcAft>
                <a:spcPts val="0"/>
              </a:spcAft>
              <a:buFont typeface="Wingdings" panose="05000000000000000000" charset="0"/>
              <a:buChar char="l"/>
            </a:pPr>
            <a:r>
              <a:rPr lang="en-US" altLang="zh-CN" sz="1400">
                <a:solidFill>
                  <a:schemeClr val="tx1"/>
                </a:solidFill>
                <a:latin typeface="Nexa" panose="00000500000000000000" pitchFamily="50" charset="0"/>
                <a:cs typeface="Nexa" panose="00000500000000000000" pitchFamily="50" charset="0"/>
              </a:rPr>
              <a:t>Control micphone</a:t>
            </a:r>
            <a:r>
              <a:rPr lang="zh-CN" altLang="en-US" sz="1400">
                <a:solidFill>
                  <a:schemeClr val="tx1"/>
                </a:solidFill>
                <a:latin typeface="Nexa" panose="00000500000000000000" pitchFamily="50" charset="0"/>
                <a:cs typeface="Nexa" panose="00000500000000000000" pitchFamily="50" charset="0"/>
              </a:rPr>
              <a:t>、</a:t>
            </a:r>
            <a:r>
              <a:rPr lang="en-US" altLang="zh-CN" sz="1400">
                <a:solidFill>
                  <a:schemeClr val="tx1"/>
                </a:solidFill>
                <a:latin typeface="Nexa" panose="00000500000000000000" pitchFamily="50" charset="0"/>
                <a:cs typeface="Nexa" panose="00000500000000000000" pitchFamily="50" charset="0"/>
              </a:rPr>
              <a:t>speaker or camera on/mute</a:t>
            </a:r>
            <a:endParaRPr lang="en-US" altLang="zh-CN" sz="1400">
              <a:solidFill>
                <a:schemeClr val="tx1"/>
              </a:solidFill>
              <a:latin typeface="Nexa" panose="00000500000000000000" pitchFamily="50" charset="0"/>
              <a:cs typeface="Nexa" panose="00000500000000000000" pitchFamily="50" charset="0"/>
            </a:endParaRPr>
          </a:p>
          <a:p>
            <a:pPr marL="285750" indent="-285750">
              <a:lnSpc>
                <a:spcPct val="150000"/>
              </a:lnSpc>
              <a:spcBef>
                <a:spcPts val="0"/>
              </a:spcBef>
              <a:spcAft>
                <a:spcPts val="0"/>
              </a:spcAft>
              <a:buFont typeface="Wingdings" panose="05000000000000000000" charset="0"/>
              <a:buChar char="l"/>
            </a:pPr>
            <a:r>
              <a:rPr lang="en-US" altLang="zh-CN" sz="1400">
                <a:solidFill>
                  <a:schemeClr val="tx1"/>
                </a:solidFill>
                <a:latin typeface="Nexa" panose="00000500000000000000" pitchFamily="50" charset="0"/>
                <a:cs typeface="Nexa" panose="00000500000000000000" pitchFamily="50" charset="0"/>
              </a:rPr>
              <a:t>Ingest from console USB-C cable</a:t>
            </a:r>
            <a:endParaRPr lang="en-US" altLang="zh-CN" sz="1400">
              <a:solidFill>
                <a:schemeClr val="tx1"/>
              </a:solidFill>
              <a:latin typeface="Nexa" panose="00000500000000000000" pitchFamily="50" charset="0"/>
              <a:cs typeface="Nexa" panose="00000500000000000000" pitchFamily="50" charset="0"/>
            </a:endParaRPr>
          </a:p>
          <a:p>
            <a:pPr>
              <a:lnSpc>
                <a:spcPct val="150000"/>
              </a:lnSpc>
              <a:spcBef>
                <a:spcPts val="0"/>
              </a:spcBef>
              <a:spcAft>
                <a:spcPts val="0"/>
              </a:spcAft>
            </a:pPr>
            <a:endParaRPr lang="en-US" altLang="zh-CN" sz="1400">
              <a:solidFill>
                <a:schemeClr val="tx1"/>
              </a:solidFill>
              <a:latin typeface="Nexa" panose="00000500000000000000" pitchFamily="50" charset="0"/>
              <a:cs typeface="Nexa" panose="00000500000000000000" pitchFamily="50" charset="0"/>
            </a:endParaRPr>
          </a:p>
        </p:txBody>
      </p:sp>
      <p:sp>
        <p:nvSpPr>
          <p:cNvPr id="22" name="圆柱形 21"/>
          <p:cNvSpPr/>
          <p:nvPr/>
        </p:nvSpPr>
        <p:spPr>
          <a:xfrm>
            <a:off x="1731010" y="4918710"/>
            <a:ext cx="2782570" cy="1533525"/>
          </a:xfrm>
          <a:prstGeom prst="can">
            <a:avLst>
              <a:gd name="adj" fmla="val 27660"/>
            </a:avLst>
          </a:prstGeom>
          <a:solidFill>
            <a:schemeClr val="bg1">
              <a:lumMod val="75000"/>
            </a:schemeClr>
          </a:solidFill>
          <a:ln>
            <a:noFill/>
          </a:ln>
          <a:effectLst>
            <a:outerShdw blurRad="50800" dist="38100" dir="2700000" algn="tl"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7" name="图片 6"/>
          <p:cNvPicPr>
            <a:picLocks noChangeAspect="1"/>
          </p:cNvPicPr>
          <p:nvPr/>
        </p:nvPicPr>
        <p:blipFill>
          <a:blip r:embed="rId9">
            <a:clrChange>
              <a:clrFrom>
                <a:srgbClr val="FFFFFF">
                  <a:alpha val="100000"/>
                </a:srgbClr>
              </a:clrFrom>
              <a:clrTo>
                <a:srgbClr val="FFFFFF">
                  <a:alpha val="100000"/>
                  <a:alpha val="0"/>
                </a:srgbClr>
              </a:clrTo>
            </a:clrChange>
          </a:blip>
          <a:stretch>
            <a:fillRect/>
          </a:stretch>
        </p:blipFill>
        <p:spPr>
          <a:xfrm rot="21360000">
            <a:off x="1955800" y="4199890"/>
            <a:ext cx="2332355" cy="121539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289367" y="694481"/>
            <a:ext cx="11493661"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289560" y="274320"/>
            <a:ext cx="10605770" cy="460375"/>
          </a:xfrm>
          <a:prstGeom prst="rect">
            <a:avLst/>
          </a:prstGeom>
          <a:noFill/>
        </p:spPr>
        <p:txBody>
          <a:bodyPr wrap="square" rtlCol="0">
            <a:spAutoFit/>
          </a:bodyPr>
          <a:lstStyle/>
          <a:p>
            <a:r>
              <a:rPr lang="en-US" altLang="zh-CN" sz="2400" b="1" dirty="0">
                <a:solidFill>
                  <a:schemeClr val="bg2">
                    <a:lumMod val="50000"/>
                  </a:schemeClr>
                </a:solidFill>
                <a:latin typeface="微软雅黑" panose="020B0503020204020204" charset="-122"/>
                <a:ea typeface="微软雅黑" panose="020B0503020204020204" charset="-122"/>
                <a:sym typeface="+mn-ea"/>
              </a:rPr>
              <a:t>Universal Console——TCP33T for surface hub 3 for user value</a:t>
            </a:r>
            <a:endParaRPr kumimoji="1" lang="zh-CN" altLang="en-US" sz="2400" dirty="0">
              <a:latin typeface="Arial" panose="020B0604020202020204" pitchFamily="34" charset="0"/>
              <a:cs typeface="Arial" panose="020B0604020202020204" pitchFamily="34" charset="0"/>
            </a:endParaRPr>
          </a:p>
        </p:txBody>
      </p:sp>
      <p:sp>
        <p:nvSpPr>
          <p:cNvPr id="21" name="文本框 20"/>
          <p:cNvSpPr txBox="1"/>
          <p:nvPr>
            <p:custDataLst>
              <p:tags r:id="rId1"/>
            </p:custDataLst>
          </p:nvPr>
        </p:nvSpPr>
        <p:spPr>
          <a:xfrm>
            <a:off x="457835" y="956945"/>
            <a:ext cx="5969635" cy="597535"/>
          </a:xfrm>
          <a:prstGeom prst="rect">
            <a:avLst/>
          </a:prstGeom>
          <a:noFill/>
        </p:spPr>
        <p:txBody>
          <a:bodyPr wrap="square" rtlCol="0">
            <a:noAutofit/>
          </a:bodyPr>
          <a:p>
            <a:pPr>
              <a:lnSpc>
                <a:spcPct val="150000"/>
              </a:lnSpc>
              <a:spcBef>
                <a:spcPts val="0"/>
              </a:spcBef>
              <a:spcAft>
                <a:spcPts val="0"/>
              </a:spcAft>
            </a:pPr>
            <a:r>
              <a:rPr lang="en-US" altLang="zh-CN" b="1">
                <a:latin typeface="Nexa" panose="00000500000000000000" pitchFamily="50" charset="0"/>
                <a:cs typeface="Nexa" panose="00000500000000000000" pitchFamily="50" charset="0"/>
              </a:rPr>
              <a:t>Our product solution addresses what pain points</a:t>
            </a:r>
            <a:endParaRPr lang="en-US" altLang="zh-CN" sz="1400">
              <a:solidFill>
                <a:schemeClr val="tx1"/>
              </a:solidFill>
              <a:latin typeface="Nexa" panose="00000500000000000000" pitchFamily="50" charset="0"/>
              <a:cs typeface="Nexa" panose="00000500000000000000" pitchFamily="50" charset="0"/>
            </a:endParaRPr>
          </a:p>
        </p:txBody>
      </p:sp>
      <p:pic>
        <p:nvPicPr>
          <p:cNvPr id="7" name="图片 6"/>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9698355" y="748030"/>
            <a:ext cx="2072702" cy="1080000"/>
          </a:xfrm>
          <a:prstGeom prst="rect">
            <a:avLst/>
          </a:prstGeom>
        </p:spPr>
      </p:pic>
      <p:graphicFrame>
        <p:nvGraphicFramePr>
          <p:cNvPr id="6" name="表格 5"/>
          <p:cNvGraphicFramePr/>
          <p:nvPr>
            <p:custDataLst>
              <p:tags r:id="rId3"/>
            </p:custDataLst>
          </p:nvPr>
        </p:nvGraphicFramePr>
        <p:xfrm>
          <a:off x="457835" y="1871980"/>
          <a:ext cx="11205210" cy="4131310"/>
        </p:xfrm>
        <a:graphic>
          <a:graphicData uri="http://schemas.openxmlformats.org/drawingml/2006/table">
            <a:tbl>
              <a:tblPr firstRow="1" bandRow="1">
                <a:tableStyleId>{F2DE63D5-997A-4646-A377-4702673A728D}</a:tableStyleId>
              </a:tblPr>
              <a:tblGrid>
                <a:gridCol w="3735070"/>
                <a:gridCol w="3735070"/>
                <a:gridCol w="3735070"/>
              </a:tblGrid>
              <a:tr h="626110">
                <a:tc>
                  <a:txBody>
                    <a:bodyPr/>
                    <a:p>
                      <a:pPr algn="ctr">
                        <a:buNone/>
                      </a:pPr>
                      <a:r>
                        <a:rPr lang="en-US" altLang="zh-CN" sz="2400">
                          <a:latin typeface="Nexa" panose="00000500000000000000" pitchFamily="50" charset="0"/>
                          <a:cs typeface="Nexa" panose="00000500000000000000" pitchFamily="50" charset="0"/>
                        </a:rPr>
                        <a:t>Current situation</a:t>
                      </a:r>
                      <a:endParaRPr lang="en-US" altLang="zh-CN" sz="2400">
                        <a:latin typeface="Nexa" panose="00000500000000000000" pitchFamily="50" charset="0"/>
                        <a:cs typeface="Nexa" panose="00000500000000000000" pitchFamily="50" charset="0"/>
                      </a:endParaRPr>
                    </a:p>
                  </a:txBody>
                  <a:tcPr anchor="ctr" anchorCtr="1">
                    <a:lnB w="12700" cap="flat" cmpd="sng" algn="ctr">
                      <a:solidFill>
                        <a:schemeClr val="tx1"/>
                      </a:solidFill>
                      <a:prstDash val="solid"/>
                      <a:miter lim="800000"/>
                    </a:lnB>
                  </a:tcPr>
                </a:tc>
                <a:tc>
                  <a:txBody>
                    <a:bodyPr/>
                    <a:p>
                      <a:pPr algn="ctr">
                        <a:buNone/>
                      </a:pPr>
                      <a:r>
                        <a:rPr lang="en-US" altLang="zh-CN" sz="2400">
                          <a:solidFill>
                            <a:srgbClr val="4472C4"/>
                          </a:solidFill>
                          <a:latin typeface="Nexa" panose="00000500000000000000" pitchFamily="50" charset="0"/>
                          <a:cs typeface="Nexa" panose="00000500000000000000" pitchFamily="50" charset="0"/>
                          <a:sym typeface="+mn-ea"/>
                        </a:rPr>
                        <a:t>Our product solution</a:t>
                      </a:r>
                      <a:endParaRPr lang="en-US" altLang="zh-CN" sz="2400">
                        <a:solidFill>
                          <a:srgbClr val="4472C4"/>
                        </a:solidFill>
                        <a:latin typeface="Nexa" panose="00000500000000000000" pitchFamily="50" charset="0"/>
                        <a:cs typeface="Nexa" panose="00000500000000000000" pitchFamily="50" charset="0"/>
                        <a:sym typeface="+mn-ea"/>
                      </a:endParaRPr>
                    </a:p>
                  </a:txBody>
                  <a:tcPr anchor="ctr" anchorCtr="1">
                    <a:lnB w="12700" cap="flat" cmpd="sng" algn="ctr">
                      <a:solidFill>
                        <a:schemeClr val="tx1"/>
                      </a:solidFill>
                      <a:prstDash val="solid"/>
                      <a:miter lim="800000"/>
                    </a:lnB>
                  </a:tcPr>
                </a:tc>
                <a:tc>
                  <a:txBody>
                    <a:bodyPr/>
                    <a:p>
                      <a:pPr algn="ctr">
                        <a:buNone/>
                      </a:pPr>
                      <a:r>
                        <a:rPr lang="en-US" altLang="zh-CN" sz="2400">
                          <a:solidFill>
                            <a:srgbClr val="FFC000"/>
                          </a:solidFill>
                          <a:latin typeface="Nexa" panose="00000500000000000000" pitchFamily="50" charset="0"/>
                          <a:cs typeface="Nexa" panose="00000500000000000000" pitchFamily="50" charset="0"/>
                        </a:rPr>
                        <a:t>User benefit &amp; Value</a:t>
                      </a:r>
                      <a:endParaRPr lang="en-US" altLang="zh-CN" sz="2400">
                        <a:solidFill>
                          <a:srgbClr val="FFC000"/>
                        </a:solidFill>
                        <a:latin typeface="Nexa" panose="00000500000000000000" pitchFamily="50" charset="0"/>
                        <a:cs typeface="Nexa" panose="00000500000000000000" pitchFamily="50" charset="0"/>
                      </a:endParaRPr>
                    </a:p>
                  </a:txBody>
                  <a:tcPr anchor="ctr" anchorCtr="1">
                    <a:lnB w="12700" cap="flat" cmpd="sng" algn="ctr">
                      <a:solidFill>
                        <a:schemeClr val="tx1"/>
                      </a:solidFill>
                      <a:prstDash val="solid"/>
                      <a:miter lim="800000"/>
                    </a:lnB>
                  </a:tcPr>
                </a:tc>
              </a:tr>
              <a:tr h="1168400">
                <a:tc>
                  <a:txBody>
                    <a:bodyPr/>
                    <a:p>
                      <a:pPr algn="l">
                        <a:buClrTx/>
                        <a:buSzTx/>
                        <a:buFontTx/>
                        <a:buNone/>
                      </a:pPr>
                      <a:r>
                        <a:rPr lang="en-US" altLang="zh-CN" sz="1400">
                          <a:latin typeface="Nexa" panose="00000500000000000000" pitchFamily="50" charset="0"/>
                          <a:cs typeface="Nexa" panose="00000500000000000000" pitchFamily="50" charset="0"/>
                        </a:rPr>
                        <a:t>Surface Hub lacks a desktop console—meeting controls require moving to the front meeting board, which is troublesome and inflexible.</a:t>
                      </a:r>
                      <a:endParaRPr lang="en-US" altLang="zh-CN" sz="1400">
                        <a:latin typeface="Nexa" panose="00000500000000000000" pitchFamily="50" charset="0"/>
                        <a:cs typeface="Nexa" panose="00000500000000000000" pitchFamily="50" charset="0"/>
                      </a:endParaRPr>
                    </a:p>
                  </a:txBody>
                  <a:tcPr anchor="ctr" anchorCtr="0">
                    <a:lnL w="12700" cap="flat" cmpd="sng" algn="ctr">
                      <a:solidFill>
                        <a:schemeClr val="tx1"/>
                      </a:solidFill>
                      <a:prstDash val="solid"/>
                      <a:miter lim="800000"/>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algn="l">
                        <a:buNone/>
                      </a:pPr>
                      <a:r>
                        <a:rPr lang="en-US" altLang="zh-CN" sz="1400">
                          <a:latin typeface="Nexa" panose="00000500000000000000" pitchFamily="50" charset="0"/>
                          <a:cs typeface="Nexa" panose="00000500000000000000" pitchFamily="50" charset="0"/>
                        </a:rPr>
                        <a:t>We provide the first universal conosole suitable to surface hub &amp; MAXHUB V7 meeting board.</a:t>
                      </a:r>
                      <a:endParaRPr lang="en-US" altLang="zh-CN" sz="1400">
                        <a:latin typeface="Nexa" panose="00000500000000000000" pitchFamily="50" charset="0"/>
                        <a:cs typeface="Nexa" panose="00000500000000000000" pitchFamily="50" charset="0"/>
                      </a:endParaRPr>
                    </a:p>
                  </a:txBody>
                  <a:tcPr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marL="285750" indent="-285750" algn="l">
                        <a:buFont typeface="Wingdings" panose="05000000000000000000" charset="0"/>
                        <a:buChar char="ü"/>
                      </a:pPr>
                      <a:r>
                        <a:rPr lang="en-US" altLang="zh-CN" sz="1400">
                          <a:latin typeface="Nexa" panose="00000500000000000000" pitchFamily="50" charset="0"/>
                          <a:cs typeface="Nexa" panose="00000500000000000000" pitchFamily="50" charset="0"/>
                        </a:rPr>
                        <a:t>Cut down the need to move from seat to the front board for controls, boosting meeting efficiency.</a:t>
                      </a:r>
                      <a:endParaRPr lang="en-US" altLang="zh-CN" sz="1400">
                        <a:latin typeface="Nexa" panose="00000500000000000000" pitchFamily="50" charset="0"/>
                        <a:cs typeface="Nexa" panose="00000500000000000000" pitchFamily="50" charset="0"/>
                      </a:endParaRPr>
                    </a:p>
                  </a:txBody>
                  <a:tcPr anchor="ctr" anchorCtr="0">
                    <a:lnL w="12700">
                      <a:solidFill>
                        <a:schemeClr val="tx1"/>
                      </a:solidFill>
                      <a:prstDash val="solid"/>
                    </a:lnL>
                    <a:lnR w="12700" cap="flat" cmpd="sng" algn="ctr">
                      <a:solidFill>
                        <a:schemeClr val="tx1"/>
                      </a:solidFill>
                      <a:prstDash val="solid"/>
                      <a:miter lim="800000"/>
                    </a:lnR>
                    <a:lnT w="12700" cap="flat" cmpd="sng" algn="ctr">
                      <a:solidFill>
                        <a:schemeClr val="tx1"/>
                      </a:solidFill>
                      <a:prstDash val="solid"/>
                      <a:miter lim="800000"/>
                    </a:lnT>
                    <a:lnB w="12700" cap="flat" cmpd="sng" algn="ctr">
                      <a:solidFill>
                        <a:schemeClr val="tx1"/>
                      </a:solidFill>
                      <a:prstDash val="solid"/>
                      <a:miter lim="800000"/>
                    </a:lnB>
                  </a:tcPr>
                </a:tc>
              </a:tr>
              <a:tr h="1168400">
                <a:tc>
                  <a:txBody>
                    <a:bodyPr/>
                    <a:p>
                      <a:pPr algn="l">
                        <a:buClrTx/>
                        <a:buSzTx/>
                        <a:buFontTx/>
                        <a:buNone/>
                      </a:pPr>
                      <a:r>
                        <a:rPr lang="en-US" altLang="zh-CN" sz="1400">
                          <a:latin typeface="Nexa" panose="00000500000000000000" pitchFamily="50" charset="0"/>
                          <a:cs typeface="Nexa" panose="00000500000000000000" pitchFamily="50" charset="0"/>
                        </a:rPr>
                        <a:t>No console fits Surface Hub well.</a:t>
                      </a:r>
                      <a:endParaRPr lang="en-US" altLang="zh-CN" sz="1400">
                        <a:latin typeface="Nexa" panose="00000500000000000000" pitchFamily="50" charset="0"/>
                        <a:cs typeface="Nexa" panose="00000500000000000000" pitchFamily="50" charset="0"/>
                      </a:endParaRPr>
                    </a:p>
                  </a:txBody>
                  <a:tcPr anchor="ctr" anchorCtr="0">
                    <a:lnL w="12700" cap="flat" cmpd="sng" algn="ctr">
                      <a:solidFill>
                        <a:schemeClr val="tx1"/>
                      </a:solidFill>
                      <a:prstDash val="solid"/>
                      <a:miter lim="800000"/>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algn="l">
                        <a:buClrTx/>
                        <a:buSzTx/>
                        <a:buFontTx/>
                        <a:buNone/>
                      </a:pPr>
                      <a:r>
                        <a:rPr lang="en-US" altLang="zh-CN" sz="1400">
                          <a:latin typeface="Nexa" panose="00000500000000000000" pitchFamily="50" charset="0"/>
                          <a:cs typeface="Nexa" panose="00000500000000000000" pitchFamily="50" charset="0"/>
                        </a:rPr>
                        <a:t>Reduce screen reflections, keep the screen clear with no fingerprint marks, lowering the need to wipe it.</a:t>
                      </a:r>
                      <a:endParaRPr lang="en-US" altLang="zh-CN" sz="1400">
                        <a:latin typeface="Nexa" panose="00000500000000000000" pitchFamily="50" charset="0"/>
                        <a:cs typeface="Nexa" panose="00000500000000000000" pitchFamily="50" charset="0"/>
                      </a:endParaRPr>
                    </a:p>
                  </a:txBody>
                  <a:tcPr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marL="285750" indent="-285750" algn="l">
                        <a:buClrTx/>
                        <a:buSzTx/>
                        <a:buFont typeface="Wingdings" panose="05000000000000000000" charset="0"/>
                        <a:buChar char="ü"/>
                      </a:pPr>
                      <a:r>
                        <a:rPr lang="en-US" altLang="zh-CN" sz="1400">
                          <a:latin typeface="Nexa" panose="00000500000000000000" pitchFamily="50" charset="0"/>
                          <a:cs typeface="Nexa" panose="00000500000000000000" pitchFamily="50" charset="0"/>
                        </a:rPr>
                        <a:t>Decrease movements caused by screen reflections or cleaning; </a:t>
                      </a:r>
                      <a:endParaRPr lang="en-US" altLang="zh-CN" sz="1400">
                        <a:latin typeface="Nexa" panose="00000500000000000000" pitchFamily="50" charset="0"/>
                        <a:cs typeface="Nexa" panose="00000500000000000000" pitchFamily="50" charset="0"/>
                      </a:endParaRPr>
                    </a:p>
                    <a:p>
                      <a:pPr marL="285750" indent="-285750" algn="l">
                        <a:buClrTx/>
                        <a:buSzTx/>
                        <a:buFont typeface="Wingdings" panose="05000000000000000000" charset="0"/>
                        <a:buChar char="ü"/>
                      </a:pPr>
                      <a:r>
                        <a:rPr lang="en-US" altLang="zh-CN" sz="1400">
                          <a:latin typeface="Nexa" panose="00000500000000000000" pitchFamily="50" charset="0"/>
                          <a:cs typeface="Nexa" panose="00000500000000000000" pitchFamily="50" charset="0"/>
                        </a:rPr>
                        <a:t>Enhance visual experience and meeting efficiency.</a:t>
                      </a:r>
                      <a:endParaRPr lang="en-US" altLang="zh-CN" sz="1400">
                        <a:latin typeface="Nexa" panose="00000500000000000000" pitchFamily="50" charset="0"/>
                        <a:cs typeface="Nexa" panose="00000500000000000000" pitchFamily="50" charset="0"/>
                      </a:endParaRPr>
                    </a:p>
                  </a:txBody>
                  <a:tcPr anchor="ctr" anchorCtr="0">
                    <a:lnL w="12700">
                      <a:solidFill>
                        <a:schemeClr val="tx1"/>
                      </a:solidFill>
                      <a:prstDash val="solid"/>
                    </a:lnL>
                    <a:lnR w="12700" cap="flat" cmpd="sng" algn="ctr">
                      <a:solidFill>
                        <a:schemeClr val="tx1"/>
                      </a:solidFill>
                      <a:prstDash val="solid"/>
                      <a:miter lim="800000"/>
                    </a:lnR>
                    <a:lnT w="12700" cap="flat" cmpd="sng" algn="ctr">
                      <a:solidFill>
                        <a:schemeClr val="tx1"/>
                      </a:solidFill>
                      <a:prstDash val="solid"/>
                      <a:miter lim="800000"/>
                    </a:lnT>
                    <a:lnB w="12700" cap="flat" cmpd="sng" algn="ctr">
                      <a:solidFill>
                        <a:schemeClr val="tx1"/>
                      </a:solidFill>
                      <a:prstDash val="solid"/>
                      <a:miter lim="800000"/>
                    </a:lnB>
                  </a:tcPr>
                </a:tc>
              </a:tr>
              <a:tr h="1168400">
                <a:tc>
                  <a:txBody>
                    <a:bodyPr/>
                    <a:p>
                      <a:pPr algn="l">
                        <a:buClrTx/>
                        <a:buSzTx/>
                        <a:buFontTx/>
                        <a:buNone/>
                      </a:pPr>
                      <a:r>
                        <a:rPr lang="en-US" altLang="zh-CN" sz="1400">
                          <a:latin typeface="Nexa" panose="00000500000000000000" pitchFamily="50" charset="0"/>
                          <a:cs typeface="Nexa" panose="00000500000000000000" pitchFamily="50" charset="0"/>
                        </a:rPr>
                        <a:t>Surface Hub uses thick, hard-to-move HDMI cables for content sharing.</a:t>
                      </a:r>
                      <a:endParaRPr lang="en-US" altLang="zh-CN" sz="1400">
                        <a:latin typeface="Nexa" panose="00000500000000000000" pitchFamily="50" charset="0"/>
                        <a:cs typeface="Nexa" panose="00000500000000000000" pitchFamily="50" charset="0"/>
                      </a:endParaRPr>
                    </a:p>
                  </a:txBody>
                  <a:tcPr anchor="ctr" anchorCtr="0">
                    <a:lnL w="12700" cap="flat" cmpd="sng" algn="ctr">
                      <a:solidFill>
                        <a:schemeClr val="tx1"/>
                      </a:solidFill>
                      <a:prstDash val="solid"/>
                      <a:miter lim="800000"/>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algn="l">
                        <a:buClrTx/>
                        <a:buSzTx/>
                        <a:buFontTx/>
                        <a:buNone/>
                      </a:pPr>
                      <a:r>
                        <a:rPr lang="en-US" altLang="zh-CN" sz="1400">
                          <a:latin typeface="Nexa" panose="00000500000000000000" pitchFamily="50" charset="0"/>
                          <a:cs typeface="Nexa" panose="00000500000000000000" pitchFamily="50" charset="0"/>
                        </a:rPr>
                        <a:t>Integrate USB - C content sharing; connect the console to the meeting board via easy - to - install RJ - 45 cables.</a:t>
                      </a:r>
                      <a:endParaRPr lang="en-US" altLang="zh-CN" sz="1400">
                        <a:latin typeface="Nexa" panose="00000500000000000000" pitchFamily="50" charset="0"/>
                        <a:cs typeface="Nexa" panose="00000500000000000000" pitchFamily="50" charset="0"/>
                      </a:endParaRPr>
                    </a:p>
                  </a:txBody>
                  <a:tcPr anchor="ctr" anchorCtr="0">
                    <a:lnL w="12700">
                      <a:solidFill>
                        <a:schemeClr val="tx1"/>
                      </a:solidFill>
                      <a:prstDash val="solid"/>
                    </a:lnL>
                    <a:lnR w="12700">
                      <a:solidFill>
                        <a:schemeClr val="tx1"/>
                      </a:solidFill>
                      <a:prstDash val="solid"/>
                    </a:lnR>
                    <a:lnT w="12700" cap="flat" cmpd="sng" algn="ctr">
                      <a:solidFill>
                        <a:schemeClr val="tx1"/>
                      </a:solidFill>
                      <a:prstDash val="solid"/>
                      <a:miter lim="800000"/>
                    </a:lnT>
                    <a:lnB w="12700" cap="flat" cmpd="sng" algn="ctr">
                      <a:solidFill>
                        <a:schemeClr val="tx1"/>
                      </a:solidFill>
                      <a:prstDash val="solid"/>
                      <a:miter lim="800000"/>
                    </a:lnB>
                  </a:tcPr>
                </a:tc>
                <a:tc>
                  <a:txBody>
                    <a:bodyPr/>
                    <a:p>
                      <a:pPr marL="285750" indent="-285750" algn="l">
                        <a:buClrTx/>
                        <a:buSzTx/>
                        <a:buFont typeface="Wingdings" panose="05000000000000000000" charset="0"/>
                        <a:buChar char="ü"/>
                      </a:pPr>
                      <a:r>
                        <a:rPr lang="en-US" altLang="zh-CN" sz="1400">
                          <a:latin typeface="Nexa" panose="00000500000000000000" pitchFamily="50" charset="0"/>
                          <a:cs typeface="Nexa" panose="00000500000000000000" pitchFamily="50" charset="0"/>
                        </a:rPr>
                        <a:t>USB - C cables make linking laptops simple and easy to use.</a:t>
                      </a:r>
                      <a:endParaRPr lang="en-US" altLang="zh-CN" sz="1400">
                        <a:latin typeface="Nexa" panose="00000500000000000000" pitchFamily="50" charset="0"/>
                        <a:cs typeface="Nexa" panose="00000500000000000000" pitchFamily="50" charset="0"/>
                      </a:endParaRPr>
                    </a:p>
                  </a:txBody>
                  <a:tcPr anchor="ctr" anchorCtr="0">
                    <a:lnL w="12700">
                      <a:solidFill>
                        <a:schemeClr val="tx1"/>
                      </a:solidFill>
                      <a:prstDash val="solid"/>
                    </a:lnL>
                    <a:lnR w="12700" cap="flat" cmpd="sng" algn="ctr">
                      <a:solidFill>
                        <a:schemeClr val="tx1"/>
                      </a:solidFill>
                      <a:prstDash val="solid"/>
                      <a:miter lim="800000"/>
                    </a:lnR>
                    <a:lnT w="12700" cap="flat" cmpd="sng" algn="ctr">
                      <a:solidFill>
                        <a:schemeClr val="tx1"/>
                      </a:solidFill>
                      <a:prstDash val="solid"/>
                      <a:miter lim="800000"/>
                    </a:lnT>
                    <a:lnB w="12700" cap="flat" cmpd="sng" algn="ctr">
                      <a:solidFill>
                        <a:schemeClr val="tx1"/>
                      </a:solidFill>
                      <a:prstDash val="solid"/>
                      <a:miter lim="800000"/>
                    </a:lnB>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289367" y="694481"/>
            <a:ext cx="11493661"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289560" y="274320"/>
            <a:ext cx="10593070" cy="460375"/>
          </a:xfrm>
          <a:prstGeom prst="rect">
            <a:avLst/>
          </a:prstGeom>
          <a:noFill/>
        </p:spPr>
        <p:txBody>
          <a:bodyPr wrap="square" rtlCol="0">
            <a:spAutoFit/>
          </a:bodyPr>
          <a:lstStyle/>
          <a:p>
            <a:r>
              <a:rPr kumimoji="1" lang="en-US" altLang="zh-CN" sz="2400" dirty="0">
                <a:latin typeface="Arial Regular" panose="020B0604020202090204" charset="0"/>
                <a:cs typeface="Arial Regular" panose="020B0604020202090204" charset="0"/>
                <a:sym typeface="+mn-ea"/>
              </a:rPr>
              <a:t>Usage Scenarios</a:t>
            </a:r>
            <a:r>
              <a:rPr kumimoji="1" lang="zh-CN" altLang="en-US" sz="2400" dirty="0">
                <a:latin typeface="Arial Regular" panose="020B0604020202090204" charset="0"/>
                <a:cs typeface="Arial Regular" panose="020B0604020202090204" charset="0"/>
                <a:sym typeface="+mn-ea"/>
              </a:rPr>
              <a:t>：</a:t>
            </a:r>
            <a:endParaRPr kumimoji="1" lang="en-US" altLang="zh-CN" sz="2400" dirty="0">
              <a:latin typeface="Arial Regular" panose="020B0604020202090204" charset="0"/>
              <a:cs typeface="Arial Regular" panose="020B0604020202090204" charset="0"/>
            </a:endParaRPr>
          </a:p>
        </p:txBody>
      </p:sp>
      <p:sp>
        <p:nvSpPr>
          <p:cNvPr id="31" name="TextBox 4"/>
          <p:cNvSpPr txBox="1"/>
          <p:nvPr>
            <p:custDataLst>
              <p:tags r:id="rId1"/>
            </p:custDataLst>
          </p:nvPr>
        </p:nvSpPr>
        <p:spPr>
          <a:xfrm>
            <a:off x="2242820" y="1669415"/>
            <a:ext cx="1900555" cy="403225"/>
          </a:xfrm>
          <a:prstGeom prst="rect">
            <a:avLst/>
          </a:prstGeom>
          <a:noFill/>
        </p:spPr>
        <p:txBody>
          <a:bodyPr wrap="square" rtlCol="0">
            <a:noAutofit/>
          </a:bodyPr>
          <a:p>
            <a:pPr algn="ctr"/>
            <a:r>
              <a:rPr lang="en-US" dirty="0">
                <a:sym typeface="+mn-ea"/>
              </a:rPr>
              <a:t>Surface hub</a:t>
            </a:r>
            <a:endParaRPr lang="en-US" dirty="0">
              <a:sym typeface="+mn-ea"/>
            </a:endParaRPr>
          </a:p>
        </p:txBody>
      </p:sp>
      <p:sp>
        <p:nvSpPr>
          <p:cNvPr id="27" name="Text Box 1"/>
          <p:cNvSpPr txBox="1"/>
          <p:nvPr>
            <p:custDataLst>
              <p:tags r:id="rId2"/>
            </p:custDataLst>
          </p:nvPr>
        </p:nvSpPr>
        <p:spPr>
          <a:xfrm>
            <a:off x="2038350" y="3143885"/>
            <a:ext cx="934720" cy="306705"/>
          </a:xfrm>
          <a:prstGeom prst="rect">
            <a:avLst/>
          </a:prstGeom>
          <a:noFill/>
        </p:spPr>
        <p:txBody>
          <a:bodyPr wrap="square" rtlCol="0">
            <a:spAutoFit/>
          </a:bodyPr>
          <a:p>
            <a:r>
              <a:rPr lang="en-US" sz="1400">
                <a:latin typeface="Arial" panose="020B0604020202020204" pitchFamily="34" charset="0"/>
                <a:cs typeface="Arial" panose="020B0604020202020204" pitchFamily="34" charset="0"/>
              </a:rPr>
              <a:t>USB 2.0</a:t>
            </a:r>
            <a:endParaRPr lang="en-US" sz="1400">
              <a:latin typeface="Arial" panose="020B0604020202020204" pitchFamily="34" charset="0"/>
              <a:cs typeface="Arial" panose="020B0604020202020204" pitchFamily="34" charset="0"/>
            </a:endParaRPr>
          </a:p>
        </p:txBody>
      </p:sp>
      <p:sp>
        <p:nvSpPr>
          <p:cNvPr id="28" name="Text Box 5"/>
          <p:cNvSpPr txBox="1"/>
          <p:nvPr>
            <p:custDataLst>
              <p:tags r:id="rId3"/>
            </p:custDataLst>
          </p:nvPr>
        </p:nvSpPr>
        <p:spPr>
          <a:xfrm>
            <a:off x="3985895" y="4872990"/>
            <a:ext cx="2142490" cy="275590"/>
          </a:xfrm>
          <a:prstGeom prst="rect">
            <a:avLst/>
          </a:prstGeom>
          <a:noFill/>
        </p:spPr>
        <p:txBody>
          <a:bodyPr wrap="square" rtlCol="0">
            <a:spAutoFit/>
          </a:bodyPr>
          <a:p>
            <a:r>
              <a:rPr lang="en-US" sz="1200">
                <a:latin typeface="Arial" panose="020B0604020202020204" pitchFamily="34" charset="0"/>
                <a:cs typeface="Arial" panose="020B0604020202020204" pitchFamily="34" charset="0"/>
              </a:rPr>
              <a:t>     Power Adapter</a:t>
            </a:r>
            <a:r>
              <a:rPr lang="zh-CN" altLang="en-US" sz="1200">
                <a:latin typeface="Arial" panose="020B0604020202020204" pitchFamily="34" charset="0"/>
                <a:cs typeface="Arial" panose="020B0604020202020204" pitchFamily="34" charset="0"/>
              </a:rPr>
              <a:t>（</a:t>
            </a:r>
            <a:r>
              <a:rPr lang="en-US" altLang="zh-CN" sz="1200">
                <a:latin typeface="Arial" panose="020B0604020202020204" pitchFamily="34" charset="0"/>
                <a:cs typeface="Arial" panose="020B0604020202020204" pitchFamily="34" charset="0"/>
              </a:rPr>
              <a:t>POE</a:t>
            </a:r>
            <a:r>
              <a:rPr lang="zh-CN" altLang="en-US" sz="1200">
                <a:latin typeface="Arial" panose="020B0604020202020204" pitchFamily="34" charset="0"/>
                <a:cs typeface="Arial" panose="020B0604020202020204" pitchFamily="34" charset="0"/>
              </a:rPr>
              <a:t>）</a:t>
            </a:r>
            <a:endParaRPr lang="zh-CN" altLang="en-US" sz="1200">
              <a:latin typeface="Arial" panose="020B0604020202020204" pitchFamily="34" charset="0"/>
              <a:cs typeface="Arial" panose="020B0604020202020204" pitchFamily="34" charset="0"/>
            </a:endParaRPr>
          </a:p>
        </p:txBody>
      </p:sp>
      <p:cxnSp>
        <p:nvCxnSpPr>
          <p:cNvPr id="29" name="Straight Connector 3"/>
          <p:cNvCxnSpPr/>
          <p:nvPr>
            <p:custDataLst>
              <p:tags r:id="rId4"/>
            </p:custDataLst>
          </p:nvPr>
        </p:nvCxnSpPr>
        <p:spPr>
          <a:xfrm>
            <a:off x="7150100" y="3495000"/>
            <a:ext cx="1974850" cy="0"/>
          </a:xfrm>
          <a:prstGeom prst="line">
            <a:avLst/>
          </a:prstGeom>
          <a:ln>
            <a:solidFill>
              <a:srgbClr val="FFC000"/>
            </a:solidFill>
          </a:ln>
        </p:spPr>
        <p:style>
          <a:lnRef idx="3">
            <a:schemeClr val="accent4"/>
          </a:lnRef>
          <a:fillRef idx="0">
            <a:schemeClr val="accent4"/>
          </a:fillRef>
          <a:effectRef idx="2">
            <a:schemeClr val="accent4"/>
          </a:effectRef>
          <a:fontRef idx="minor">
            <a:schemeClr val="tx1"/>
          </a:fontRef>
        </p:style>
      </p:cxnSp>
      <p:pic>
        <p:nvPicPr>
          <p:cNvPr id="124" name="图片 42"/>
          <p:cNvPicPr>
            <a:picLocks noChangeAspect="1"/>
          </p:cNvPicPr>
          <p:nvPr>
            <p:custDataLst>
              <p:tags r:id="rId5"/>
            </p:custDataLst>
          </p:nvPr>
        </p:nvPicPr>
        <p:blipFill>
          <a:blip r:embed="rId6"/>
          <a:stretch>
            <a:fillRect/>
          </a:stretch>
        </p:blipFill>
        <p:spPr>
          <a:xfrm>
            <a:off x="8734405" y="3206519"/>
            <a:ext cx="772795" cy="576580"/>
          </a:xfrm>
          <a:prstGeom prst="rect">
            <a:avLst/>
          </a:prstGeom>
        </p:spPr>
      </p:pic>
      <p:sp>
        <p:nvSpPr>
          <p:cNvPr id="32" name="Text Box 29"/>
          <p:cNvSpPr txBox="1"/>
          <p:nvPr>
            <p:custDataLst>
              <p:tags r:id="rId7"/>
            </p:custDataLst>
          </p:nvPr>
        </p:nvSpPr>
        <p:spPr>
          <a:xfrm>
            <a:off x="3753485" y="3622040"/>
            <a:ext cx="925195" cy="255270"/>
          </a:xfrm>
          <a:prstGeom prst="rect">
            <a:avLst/>
          </a:prstGeom>
          <a:noFill/>
        </p:spPr>
        <p:txBody>
          <a:bodyPr wrap="square" rtlCol="0" anchor="t">
            <a:noAutofit/>
          </a:bodyPr>
          <a:p>
            <a:pPr algn="ctr"/>
            <a:r>
              <a:rPr lang="en-US" sz="1200">
                <a:latin typeface="Arial" panose="020B0604020202020204" pitchFamily="34" charset="0"/>
                <a:cs typeface="Arial" panose="020B0604020202020204" pitchFamily="34" charset="0"/>
                <a:sym typeface="+mn-ea"/>
              </a:rPr>
              <a:t>RJ45</a:t>
            </a:r>
            <a:endParaRPr lang="en-US" sz="1200">
              <a:latin typeface="Arial" panose="020B0604020202020204" pitchFamily="34" charset="0"/>
              <a:cs typeface="Arial" panose="020B0604020202020204" pitchFamily="34" charset="0"/>
              <a:sym typeface="+mn-ea"/>
            </a:endParaRPr>
          </a:p>
        </p:txBody>
      </p:sp>
      <p:cxnSp>
        <p:nvCxnSpPr>
          <p:cNvPr id="39" name="Straight Connector 7"/>
          <p:cNvCxnSpPr/>
          <p:nvPr>
            <p:custDataLst>
              <p:tags r:id="rId8"/>
            </p:custDataLst>
          </p:nvPr>
        </p:nvCxnSpPr>
        <p:spPr>
          <a:xfrm>
            <a:off x="3549650" y="3609340"/>
            <a:ext cx="1332000" cy="0"/>
          </a:xfrm>
          <a:prstGeom prst="line">
            <a:avLst/>
          </a:prstGeom>
          <a:ln>
            <a:solidFill>
              <a:srgbClr val="00B050"/>
            </a:solidFill>
          </a:ln>
        </p:spPr>
        <p:style>
          <a:lnRef idx="3">
            <a:schemeClr val="accent6"/>
          </a:lnRef>
          <a:fillRef idx="0">
            <a:schemeClr val="accent6"/>
          </a:fillRef>
          <a:effectRef idx="2">
            <a:schemeClr val="accent6"/>
          </a:effectRef>
          <a:fontRef idx="minor">
            <a:schemeClr val="tx1"/>
          </a:fontRef>
        </p:style>
      </p:cxnSp>
      <p:cxnSp>
        <p:nvCxnSpPr>
          <p:cNvPr id="42" name="Straight Connector 7"/>
          <p:cNvCxnSpPr/>
          <p:nvPr>
            <p:custDataLst>
              <p:tags r:id="rId9"/>
            </p:custDataLst>
          </p:nvPr>
        </p:nvCxnSpPr>
        <p:spPr>
          <a:xfrm>
            <a:off x="5208270" y="3611245"/>
            <a:ext cx="1332000" cy="0"/>
          </a:xfrm>
          <a:prstGeom prst="line">
            <a:avLst/>
          </a:prstGeom>
          <a:ln>
            <a:solidFill>
              <a:srgbClr val="00B050"/>
            </a:solidFill>
          </a:ln>
        </p:spPr>
        <p:style>
          <a:lnRef idx="3">
            <a:schemeClr val="accent6"/>
          </a:lnRef>
          <a:fillRef idx="0">
            <a:schemeClr val="accent6"/>
          </a:fillRef>
          <a:effectRef idx="2">
            <a:schemeClr val="accent6"/>
          </a:effectRef>
          <a:fontRef idx="minor">
            <a:schemeClr val="tx1"/>
          </a:fontRef>
        </p:style>
      </p:cxnSp>
      <p:sp>
        <p:nvSpPr>
          <p:cNvPr id="43" name="Text Box 21"/>
          <p:cNvSpPr txBox="1"/>
          <p:nvPr>
            <p:custDataLst>
              <p:tags r:id="rId10"/>
            </p:custDataLst>
          </p:nvPr>
        </p:nvSpPr>
        <p:spPr>
          <a:xfrm>
            <a:off x="5380355" y="3622675"/>
            <a:ext cx="925195" cy="255270"/>
          </a:xfrm>
          <a:prstGeom prst="rect">
            <a:avLst/>
          </a:prstGeom>
          <a:noFill/>
        </p:spPr>
        <p:txBody>
          <a:bodyPr wrap="square" rtlCol="0" anchor="t">
            <a:noAutofit/>
          </a:bodyPr>
          <a:p>
            <a:pPr algn="ctr"/>
            <a:r>
              <a:rPr lang="en-US" sz="1200">
                <a:latin typeface="Arial" panose="020B0604020202020204" pitchFamily="34" charset="0"/>
                <a:cs typeface="Arial" panose="020B0604020202020204" pitchFamily="34" charset="0"/>
                <a:sym typeface="+mn-ea"/>
              </a:rPr>
              <a:t>RJ45</a:t>
            </a:r>
            <a:endParaRPr lang="en-US" sz="1200">
              <a:latin typeface="Arial" panose="020B0604020202020204" pitchFamily="34" charset="0"/>
              <a:cs typeface="Arial" panose="020B0604020202020204" pitchFamily="34" charset="0"/>
              <a:sym typeface="+mn-ea"/>
            </a:endParaRPr>
          </a:p>
        </p:txBody>
      </p:sp>
      <p:cxnSp>
        <p:nvCxnSpPr>
          <p:cNvPr id="46" name="直线连接符 21"/>
          <p:cNvCxnSpPr/>
          <p:nvPr>
            <p:custDataLst>
              <p:tags r:id="rId11"/>
            </p:custDataLst>
          </p:nvPr>
        </p:nvCxnSpPr>
        <p:spPr>
          <a:xfrm flipV="1">
            <a:off x="4874754" y="3610998"/>
            <a:ext cx="0" cy="43200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9" name="直线连接符 21"/>
          <p:cNvCxnSpPr/>
          <p:nvPr>
            <p:custDataLst>
              <p:tags r:id="rId12"/>
            </p:custDataLst>
          </p:nvPr>
        </p:nvCxnSpPr>
        <p:spPr>
          <a:xfrm flipV="1">
            <a:off x="5218924" y="3610998"/>
            <a:ext cx="0" cy="43200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
        <p:nvSpPr>
          <p:cNvPr id="50" name="Text Box 17"/>
          <p:cNvSpPr txBox="1"/>
          <p:nvPr>
            <p:custDataLst>
              <p:tags r:id="rId13"/>
            </p:custDataLst>
          </p:nvPr>
        </p:nvSpPr>
        <p:spPr>
          <a:xfrm>
            <a:off x="6502400" y="3836670"/>
            <a:ext cx="1111885" cy="460375"/>
          </a:xfrm>
          <a:prstGeom prst="rect">
            <a:avLst/>
          </a:prstGeom>
          <a:noFill/>
        </p:spPr>
        <p:txBody>
          <a:bodyPr wrap="square" rtlCol="0">
            <a:spAutoFit/>
          </a:bodyPr>
          <a:p>
            <a:pPr algn="ctr"/>
            <a:r>
              <a:rPr lang="en-US" sz="1200">
                <a:latin typeface="Arial" panose="020B0604020202020204" pitchFamily="34" charset="0"/>
                <a:cs typeface="Arial" panose="020B0604020202020204" pitchFamily="34" charset="0"/>
              </a:rPr>
              <a:t>console</a:t>
            </a:r>
            <a:endParaRPr lang="en-US" sz="1200">
              <a:latin typeface="Arial" panose="020B0604020202020204" pitchFamily="34" charset="0"/>
              <a:cs typeface="Arial" panose="020B0604020202020204" pitchFamily="34" charset="0"/>
            </a:endParaRPr>
          </a:p>
          <a:p>
            <a:pPr algn="ctr"/>
            <a:r>
              <a:rPr lang="en-US" sz="1200">
                <a:latin typeface="Arial" panose="020B0604020202020204" pitchFamily="34" charset="0"/>
                <a:cs typeface="Arial" panose="020B0604020202020204" pitchFamily="34" charset="0"/>
              </a:rPr>
              <a:t>TCP33T</a:t>
            </a:r>
            <a:endParaRPr lang="en-US" sz="1200">
              <a:latin typeface="Arial" panose="020B0604020202020204" pitchFamily="34" charset="0"/>
              <a:cs typeface="Arial" panose="020B0604020202020204" pitchFamily="34" charset="0"/>
            </a:endParaRPr>
          </a:p>
        </p:txBody>
      </p:sp>
      <p:pic>
        <p:nvPicPr>
          <p:cNvPr id="56" name="图片 16"/>
          <p:cNvPicPr>
            <a:picLocks noChangeAspect="1"/>
          </p:cNvPicPr>
          <p:nvPr>
            <p:custDataLst>
              <p:tags r:id="rId14"/>
            </p:custDataLst>
          </p:nvPr>
        </p:nvPicPr>
        <p:blipFill>
          <a:blip r:embed="rId15"/>
          <a:stretch>
            <a:fillRect/>
          </a:stretch>
        </p:blipFill>
        <p:spPr>
          <a:xfrm>
            <a:off x="6351270" y="3255645"/>
            <a:ext cx="1263015" cy="707390"/>
          </a:xfrm>
          <a:prstGeom prst="rect">
            <a:avLst/>
          </a:prstGeom>
        </p:spPr>
      </p:pic>
      <p:cxnSp>
        <p:nvCxnSpPr>
          <p:cNvPr id="57" name="直线连接符 38"/>
          <p:cNvCxnSpPr/>
          <p:nvPr>
            <p:custDataLst>
              <p:tags r:id="rId16"/>
            </p:custDataLst>
          </p:nvPr>
        </p:nvCxnSpPr>
        <p:spPr>
          <a:xfrm flipH="1" flipV="1">
            <a:off x="10571983" y="6014187"/>
            <a:ext cx="600075" cy="4233"/>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58" name="Text Box 44"/>
          <p:cNvSpPr txBox="1"/>
          <p:nvPr>
            <p:custDataLst>
              <p:tags r:id="rId17"/>
            </p:custDataLst>
          </p:nvPr>
        </p:nvSpPr>
        <p:spPr>
          <a:xfrm>
            <a:off x="10080943" y="5895234"/>
            <a:ext cx="641879" cy="251354"/>
          </a:xfrm>
          <a:prstGeom prst="rect">
            <a:avLst/>
          </a:prstGeom>
          <a:noFill/>
        </p:spPr>
        <p:txBody>
          <a:bodyPr wrap="square" rtlCol="0" anchor="t">
            <a:noAutofit/>
          </a:bodyPr>
          <a:p>
            <a:r>
              <a:rPr kumimoji="1" lang="en-US" altLang="zh-CN" sz="1000" dirty="0">
                <a:sym typeface="+mn-ea"/>
              </a:rPr>
              <a:t>RJ45</a:t>
            </a:r>
            <a:endParaRPr kumimoji="1" lang="en-US" altLang="zh-CN" sz="1000" dirty="0">
              <a:sym typeface="+mn-ea"/>
            </a:endParaRPr>
          </a:p>
        </p:txBody>
      </p:sp>
      <p:cxnSp>
        <p:nvCxnSpPr>
          <p:cNvPr id="59" name="直线连接符 38"/>
          <p:cNvCxnSpPr/>
          <p:nvPr>
            <p:custDataLst>
              <p:tags r:id="rId18"/>
            </p:custDataLst>
          </p:nvPr>
        </p:nvCxnSpPr>
        <p:spPr>
          <a:xfrm flipH="1" flipV="1">
            <a:off x="10571983" y="6239083"/>
            <a:ext cx="600075" cy="4233"/>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61" name="Text Box 44"/>
          <p:cNvSpPr txBox="1"/>
          <p:nvPr>
            <p:custDataLst>
              <p:tags r:id="rId19"/>
            </p:custDataLst>
          </p:nvPr>
        </p:nvSpPr>
        <p:spPr>
          <a:xfrm>
            <a:off x="10080943" y="6120130"/>
            <a:ext cx="641879" cy="251354"/>
          </a:xfrm>
          <a:prstGeom prst="rect">
            <a:avLst/>
          </a:prstGeom>
          <a:noFill/>
        </p:spPr>
        <p:txBody>
          <a:bodyPr wrap="square" rtlCol="0" anchor="t">
            <a:noAutofit/>
          </a:bodyPr>
          <a:p>
            <a:r>
              <a:rPr kumimoji="1" lang="en-US" altLang="zh-CN" sz="1000" dirty="0">
                <a:sym typeface="+mn-ea"/>
              </a:rPr>
              <a:t>USB</a:t>
            </a:r>
            <a:endParaRPr kumimoji="1" lang="en-US" altLang="zh-CN" sz="1000" dirty="0">
              <a:sym typeface="+mn-ea"/>
            </a:endParaRPr>
          </a:p>
        </p:txBody>
      </p:sp>
      <p:cxnSp>
        <p:nvCxnSpPr>
          <p:cNvPr id="68" name="Straight Connector 53"/>
          <p:cNvCxnSpPr/>
          <p:nvPr>
            <p:custDataLst>
              <p:tags r:id="rId20"/>
            </p:custDataLst>
          </p:nvPr>
        </p:nvCxnSpPr>
        <p:spPr>
          <a:xfrm flipV="1">
            <a:off x="3051810" y="3103880"/>
            <a:ext cx="0" cy="558165"/>
          </a:xfrm>
          <a:prstGeom prst="line">
            <a:avLst/>
          </a:prstGeom>
          <a:ln>
            <a:solidFill>
              <a:srgbClr val="FFC000"/>
            </a:solidFill>
          </a:ln>
        </p:spPr>
        <p:style>
          <a:lnRef idx="3">
            <a:schemeClr val="accent4"/>
          </a:lnRef>
          <a:fillRef idx="0">
            <a:schemeClr val="accent4"/>
          </a:fillRef>
          <a:effectRef idx="2">
            <a:schemeClr val="accent4"/>
          </a:effectRef>
          <a:fontRef idx="minor">
            <a:schemeClr val="tx1"/>
          </a:fontRef>
        </p:style>
      </p:cxnSp>
      <p:pic>
        <p:nvPicPr>
          <p:cNvPr id="69" name="Picture 42"/>
          <p:cNvPicPr>
            <a:picLocks noChangeAspect="1"/>
          </p:cNvPicPr>
          <p:nvPr>
            <p:custDataLst>
              <p:tags r:id="rId21"/>
            </p:custDataLst>
          </p:nvPr>
        </p:nvPicPr>
        <p:blipFill>
          <a:blip r:embed="rId22">
            <a:clrChange>
              <a:clrFrom>
                <a:srgbClr val="F4F4F4">
                  <a:alpha val="100000"/>
                </a:srgbClr>
              </a:clrFrom>
              <a:clrTo>
                <a:srgbClr val="F4F4F4">
                  <a:alpha val="100000"/>
                  <a:alpha val="0"/>
                </a:srgbClr>
              </a:clrTo>
            </a:clrChange>
          </a:blip>
          <a:stretch>
            <a:fillRect/>
          </a:stretch>
        </p:blipFill>
        <p:spPr>
          <a:xfrm>
            <a:off x="2325370" y="1987550"/>
            <a:ext cx="1818005" cy="1116330"/>
          </a:xfrm>
          <a:prstGeom prst="rect">
            <a:avLst/>
          </a:prstGeom>
        </p:spPr>
      </p:pic>
      <p:pic>
        <p:nvPicPr>
          <p:cNvPr id="101" name="图片 100"/>
          <p:cNvPicPr/>
          <p:nvPr/>
        </p:nvPicPr>
        <p:blipFill>
          <a:blip r:embed="rId23"/>
          <a:stretch>
            <a:fillRect/>
          </a:stretch>
        </p:blipFill>
        <p:spPr>
          <a:xfrm>
            <a:off x="4431030" y="3622040"/>
            <a:ext cx="1032510" cy="1377315"/>
          </a:xfrm>
          <a:prstGeom prst="rect">
            <a:avLst/>
          </a:prstGeom>
          <a:noFill/>
          <a:ln w="9525">
            <a:noFill/>
          </a:ln>
        </p:spPr>
      </p:pic>
      <p:pic>
        <p:nvPicPr>
          <p:cNvPr id="71" name="图片 70" descr="01"/>
          <p:cNvPicPr>
            <a:picLocks noChangeAspect="1"/>
          </p:cNvPicPr>
          <p:nvPr>
            <p:custDataLst>
              <p:tags r:id="rId24"/>
            </p:custDataLst>
          </p:nvPr>
        </p:nvPicPr>
        <p:blipFill>
          <a:blip r:embed="rId25"/>
          <a:stretch>
            <a:fillRect/>
          </a:stretch>
        </p:blipFill>
        <p:spPr>
          <a:xfrm>
            <a:off x="2560955" y="3352800"/>
            <a:ext cx="1409700" cy="793115"/>
          </a:xfrm>
          <a:prstGeom prst="rect">
            <a:avLst/>
          </a:prstGeom>
        </p:spPr>
      </p:pic>
      <p:sp>
        <p:nvSpPr>
          <p:cNvPr id="72" name="文本框 71"/>
          <p:cNvSpPr txBox="1"/>
          <p:nvPr/>
        </p:nvSpPr>
        <p:spPr>
          <a:xfrm>
            <a:off x="1814195" y="937260"/>
            <a:ext cx="8120380" cy="460375"/>
          </a:xfrm>
          <a:prstGeom prst="rect">
            <a:avLst/>
          </a:prstGeom>
          <a:noFill/>
        </p:spPr>
        <p:txBody>
          <a:bodyPr wrap="square" rtlCol="0" anchor="t">
            <a:spAutoFit/>
          </a:bodyPr>
          <a:p>
            <a:r>
              <a:rPr kumimoji="1" lang="en-US" altLang="zh-CN" sz="2400" b="1" dirty="0">
                <a:latin typeface="Arial Regular" panose="020B0604020202090204" charset="0"/>
                <a:cs typeface="Arial Regular" panose="020B0604020202090204" charset="0"/>
                <a:sym typeface="+mn-ea"/>
              </a:rPr>
              <a:t>universal console</a:t>
            </a:r>
            <a:r>
              <a:rPr kumimoji="1" lang="en-US" altLang="zh-CN" sz="2400" dirty="0">
                <a:latin typeface="Arial Regular" panose="020B0604020202090204" charset="0"/>
                <a:cs typeface="Arial Regular" panose="020B0604020202090204" charset="0"/>
                <a:sym typeface="+mn-ea"/>
              </a:rPr>
              <a:t> Connection Diagrams for Surface hub</a:t>
            </a:r>
            <a:endParaRPr kumimoji="1" lang="en-US" altLang="zh-CN" sz="2400" dirty="0">
              <a:latin typeface="Arial Regular" panose="020B0604020202090204" charset="0"/>
              <a:cs typeface="Arial Regular" panose="020B0604020202090204" charset="0"/>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289367" y="694481"/>
            <a:ext cx="11493661"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289560" y="274320"/>
            <a:ext cx="10593070" cy="460375"/>
          </a:xfrm>
          <a:prstGeom prst="rect">
            <a:avLst/>
          </a:prstGeom>
          <a:noFill/>
        </p:spPr>
        <p:txBody>
          <a:bodyPr wrap="square" rtlCol="0">
            <a:spAutoFit/>
          </a:bodyPr>
          <a:lstStyle/>
          <a:p>
            <a:r>
              <a:rPr kumimoji="1" lang="en-US" altLang="zh-CN" sz="2400" dirty="0">
                <a:latin typeface="Arial Regular" panose="020B0604020202090204" charset="0"/>
                <a:cs typeface="Arial Regular" panose="020B0604020202090204" charset="0"/>
                <a:sym typeface="+mn-ea"/>
              </a:rPr>
              <a:t>Usage Scenarios</a:t>
            </a:r>
            <a:r>
              <a:rPr kumimoji="1" lang="zh-CN" altLang="en-US" sz="2400" dirty="0">
                <a:latin typeface="Arial Regular" panose="020B0604020202090204" charset="0"/>
                <a:cs typeface="Arial Regular" panose="020B0604020202090204" charset="0"/>
                <a:sym typeface="+mn-ea"/>
              </a:rPr>
              <a:t>：</a:t>
            </a:r>
            <a:endParaRPr kumimoji="1" lang="en-US" altLang="zh-CN" sz="2400" dirty="0">
              <a:latin typeface="Arial Regular" panose="020B0604020202090204" charset="0"/>
              <a:cs typeface="Arial Regular" panose="020B0604020202090204" charset="0"/>
            </a:endParaRPr>
          </a:p>
        </p:txBody>
      </p:sp>
      <p:cxnSp>
        <p:nvCxnSpPr>
          <p:cNvPr id="57" name="直线连接符 38"/>
          <p:cNvCxnSpPr/>
          <p:nvPr>
            <p:custDataLst>
              <p:tags r:id="rId1"/>
            </p:custDataLst>
          </p:nvPr>
        </p:nvCxnSpPr>
        <p:spPr>
          <a:xfrm flipH="1" flipV="1">
            <a:off x="10571983" y="6014187"/>
            <a:ext cx="600075" cy="4233"/>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58" name="Text Box 44"/>
          <p:cNvSpPr txBox="1"/>
          <p:nvPr>
            <p:custDataLst>
              <p:tags r:id="rId2"/>
            </p:custDataLst>
          </p:nvPr>
        </p:nvSpPr>
        <p:spPr>
          <a:xfrm>
            <a:off x="10080943" y="5895234"/>
            <a:ext cx="641879" cy="251354"/>
          </a:xfrm>
          <a:prstGeom prst="rect">
            <a:avLst/>
          </a:prstGeom>
          <a:noFill/>
        </p:spPr>
        <p:txBody>
          <a:bodyPr wrap="square" rtlCol="0" anchor="t">
            <a:noAutofit/>
          </a:bodyPr>
          <a:p>
            <a:r>
              <a:rPr kumimoji="1" lang="en-US" altLang="zh-CN" sz="1000" dirty="0">
                <a:sym typeface="+mn-ea"/>
              </a:rPr>
              <a:t>RJ45</a:t>
            </a:r>
            <a:endParaRPr kumimoji="1" lang="en-US" altLang="zh-CN" sz="1000" dirty="0">
              <a:sym typeface="+mn-ea"/>
            </a:endParaRPr>
          </a:p>
        </p:txBody>
      </p:sp>
      <p:cxnSp>
        <p:nvCxnSpPr>
          <p:cNvPr id="59" name="直线连接符 38"/>
          <p:cNvCxnSpPr/>
          <p:nvPr>
            <p:custDataLst>
              <p:tags r:id="rId3"/>
            </p:custDataLst>
          </p:nvPr>
        </p:nvCxnSpPr>
        <p:spPr>
          <a:xfrm flipH="1" flipV="1">
            <a:off x="10571983" y="6239083"/>
            <a:ext cx="600075" cy="4233"/>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61" name="Text Box 44"/>
          <p:cNvSpPr txBox="1"/>
          <p:nvPr>
            <p:custDataLst>
              <p:tags r:id="rId4"/>
            </p:custDataLst>
          </p:nvPr>
        </p:nvSpPr>
        <p:spPr>
          <a:xfrm>
            <a:off x="10080943" y="6120130"/>
            <a:ext cx="641879" cy="251354"/>
          </a:xfrm>
          <a:prstGeom prst="rect">
            <a:avLst/>
          </a:prstGeom>
          <a:noFill/>
        </p:spPr>
        <p:txBody>
          <a:bodyPr wrap="square" rtlCol="0" anchor="t">
            <a:noAutofit/>
          </a:bodyPr>
          <a:p>
            <a:r>
              <a:rPr kumimoji="1" lang="en-US" altLang="zh-CN" sz="1000" dirty="0">
                <a:sym typeface="+mn-ea"/>
              </a:rPr>
              <a:t>USB</a:t>
            </a:r>
            <a:endParaRPr kumimoji="1" lang="en-US" altLang="zh-CN" sz="1000" dirty="0">
              <a:sym typeface="+mn-ea"/>
            </a:endParaRPr>
          </a:p>
        </p:txBody>
      </p:sp>
      <p:sp>
        <p:nvSpPr>
          <p:cNvPr id="72" name="文本框 71"/>
          <p:cNvSpPr txBox="1"/>
          <p:nvPr/>
        </p:nvSpPr>
        <p:spPr>
          <a:xfrm>
            <a:off x="1454150" y="937260"/>
            <a:ext cx="8886825" cy="460375"/>
          </a:xfrm>
          <a:prstGeom prst="rect">
            <a:avLst/>
          </a:prstGeom>
          <a:noFill/>
        </p:spPr>
        <p:txBody>
          <a:bodyPr wrap="square" rtlCol="0" anchor="t">
            <a:spAutoFit/>
          </a:bodyPr>
          <a:p>
            <a:r>
              <a:rPr kumimoji="1" lang="en-US" altLang="zh-CN" sz="2400" b="1" dirty="0">
                <a:latin typeface="Arial Regular" panose="020B0604020202090204" charset="0"/>
                <a:cs typeface="Arial Regular" panose="020B0604020202090204" charset="0"/>
                <a:sym typeface="+mn-ea"/>
              </a:rPr>
              <a:t>universal console</a:t>
            </a:r>
            <a:r>
              <a:rPr kumimoji="1" lang="en-US" altLang="zh-CN" sz="2400" dirty="0">
                <a:latin typeface="Arial Regular" panose="020B0604020202090204" charset="0"/>
                <a:cs typeface="Arial Regular" panose="020B0604020202090204" charset="0"/>
                <a:sym typeface="+mn-ea"/>
              </a:rPr>
              <a:t> Connection Diagrams for </a:t>
            </a:r>
            <a:r>
              <a:rPr kumimoji="1" lang="en-US" altLang="zh-CN" sz="2400" dirty="0">
                <a:latin typeface="Arial Regular" panose="020B0604020202090204" charset="0"/>
                <a:cs typeface="Arial Regular" panose="020B0604020202090204" charset="0"/>
                <a:sym typeface="+mn-ea"/>
              </a:rPr>
              <a:t>MAXHUB V7 MTR</a:t>
            </a:r>
            <a:endParaRPr kumimoji="1" lang="en-US" altLang="zh-CN" sz="2400" dirty="0">
              <a:latin typeface="Arial Regular" panose="020B0604020202090204" charset="0"/>
              <a:cs typeface="Arial Regular" panose="020B0604020202090204" charset="0"/>
              <a:sym typeface="+mn-ea"/>
            </a:endParaRPr>
          </a:p>
        </p:txBody>
      </p:sp>
      <p:cxnSp>
        <p:nvCxnSpPr>
          <p:cNvPr id="36" name="Straight Connector 3"/>
          <p:cNvCxnSpPr/>
          <p:nvPr>
            <p:custDataLst>
              <p:tags r:id="rId5"/>
            </p:custDataLst>
          </p:nvPr>
        </p:nvCxnSpPr>
        <p:spPr>
          <a:xfrm>
            <a:off x="7222490" y="3797260"/>
            <a:ext cx="1974850" cy="0"/>
          </a:xfrm>
          <a:prstGeom prst="line">
            <a:avLst/>
          </a:prstGeom>
          <a:ln>
            <a:solidFill>
              <a:srgbClr val="FFC000"/>
            </a:solidFill>
          </a:ln>
        </p:spPr>
        <p:style>
          <a:lnRef idx="3">
            <a:schemeClr val="accent4"/>
          </a:lnRef>
          <a:fillRef idx="0">
            <a:schemeClr val="accent4"/>
          </a:fillRef>
          <a:effectRef idx="2">
            <a:schemeClr val="accent4"/>
          </a:effectRef>
          <a:fontRef idx="minor">
            <a:schemeClr val="tx1"/>
          </a:fontRef>
        </p:style>
      </p:cxnSp>
      <p:pic>
        <p:nvPicPr>
          <p:cNvPr id="2" name="图片 42"/>
          <p:cNvPicPr>
            <a:picLocks noChangeAspect="1"/>
          </p:cNvPicPr>
          <p:nvPr>
            <p:custDataLst>
              <p:tags r:id="rId6"/>
            </p:custDataLst>
          </p:nvPr>
        </p:nvPicPr>
        <p:blipFill>
          <a:blip r:embed="rId7"/>
          <a:stretch>
            <a:fillRect/>
          </a:stretch>
        </p:blipFill>
        <p:spPr>
          <a:xfrm>
            <a:off x="8806795" y="3508779"/>
            <a:ext cx="772795" cy="576580"/>
          </a:xfrm>
          <a:prstGeom prst="rect">
            <a:avLst/>
          </a:prstGeom>
        </p:spPr>
      </p:pic>
      <p:cxnSp>
        <p:nvCxnSpPr>
          <p:cNvPr id="3" name="Straight Connector 7"/>
          <p:cNvCxnSpPr/>
          <p:nvPr>
            <p:custDataLst>
              <p:tags r:id="rId8"/>
            </p:custDataLst>
          </p:nvPr>
        </p:nvCxnSpPr>
        <p:spPr>
          <a:xfrm>
            <a:off x="3136265" y="3842385"/>
            <a:ext cx="3476625" cy="0"/>
          </a:xfrm>
          <a:prstGeom prst="line">
            <a:avLst/>
          </a:prstGeom>
          <a:ln>
            <a:solidFill>
              <a:srgbClr val="00B050"/>
            </a:solidFill>
          </a:ln>
        </p:spPr>
        <p:style>
          <a:lnRef idx="3">
            <a:schemeClr val="accent6"/>
          </a:lnRef>
          <a:fillRef idx="0">
            <a:schemeClr val="accent6"/>
          </a:fillRef>
          <a:effectRef idx="2">
            <a:schemeClr val="accent6"/>
          </a:effectRef>
          <a:fontRef idx="minor">
            <a:schemeClr val="tx1"/>
          </a:fontRef>
        </p:style>
      </p:cxnSp>
      <p:sp>
        <p:nvSpPr>
          <p:cNvPr id="47" name="Text Box 21"/>
          <p:cNvSpPr txBox="1"/>
          <p:nvPr>
            <p:custDataLst>
              <p:tags r:id="rId9"/>
            </p:custDataLst>
          </p:nvPr>
        </p:nvSpPr>
        <p:spPr>
          <a:xfrm>
            <a:off x="5452745" y="3924935"/>
            <a:ext cx="925195" cy="255270"/>
          </a:xfrm>
          <a:prstGeom prst="rect">
            <a:avLst/>
          </a:prstGeom>
          <a:noFill/>
        </p:spPr>
        <p:txBody>
          <a:bodyPr wrap="square" rtlCol="0" anchor="t">
            <a:noAutofit/>
          </a:bodyPr>
          <a:p>
            <a:pPr algn="ctr"/>
            <a:r>
              <a:rPr lang="en-US" sz="1200">
                <a:latin typeface="Arial" panose="020B0604020202020204" pitchFamily="34" charset="0"/>
                <a:cs typeface="Arial" panose="020B0604020202020204" pitchFamily="34" charset="0"/>
                <a:sym typeface="+mn-ea"/>
              </a:rPr>
              <a:t>RJ45</a:t>
            </a:r>
            <a:endParaRPr lang="en-US" sz="1200">
              <a:latin typeface="Arial" panose="020B0604020202020204" pitchFamily="34" charset="0"/>
              <a:cs typeface="Arial" panose="020B0604020202020204" pitchFamily="34" charset="0"/>
              <a:sym typeface="+mn-ea"/>
            </a:endParaRPr>
          </a:p>
        </p:txBody>
      </p:sp>
      <p:cxnSp>
        <p:nvCxnSpPr>
          <p:cNvPr id="4" name="直线连接符 21"/>
          <p:cNvCxnSpPr/>
          <p:nvPr>
            <p:custDataLst>
              <p:tags r:id="rId10"/>
            </p:custDataLst>
          </p:nvPr>
        </p:nvCxnSpPr>
        <p:spPr>
          <a:xfrm flipV="1">
            <a:off x="3136124" y="3508763"/>
            <a:ext cx="0" cy="32400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
        <p:nvSpPr>
          <p:cNvPr id="6" name="Text Box 17"/>
          <p:cNvSpPr txBox="1"/>
          <p:nvPr>
            <p:custDataLst>
              <p:tags r:id="rId11"/>
            </p:custDataLst>
          </p:nvPr>
        </p:nvSpPr>
        <p:spPr>
          <a:xfrm>
            <a:off x="6574790" y="4138930"/>
            <a:ext cx="1111885" cy="460375"/>
          </a:xfrm>
          <a:prstGeom prst="rect">
            <a:avLst/>
          </a:prstGeom>
          <a:noFill/>
        </p:spPr>
        <p:txBody>
          <a:bodyPr wrap="square" rtlCol="0">
            <a:spAutoFit/>
          </a:bodyPr>
          <a:p>
            <a:pPr algn="ctr"/>
            <a:r>
              <a:rPr lang="en-US" sz="1200">
                <a:latin typeface="Arial" panose="020B0604020202020204" pitchFamily="34" charset="0"/>
                <a:cs typeface="Arial" panose="020B0604020202020204" pitchFamily="34" charset="0"/>
              </a:rPr>
              <a:t>console</a:t>
            </a:r>
            <a:endParaRPr lang="en-US" sz="1200">
              <a:latin typeface="Arial" panose="020B0604020202020204" pitchFamily="34" charset="0"/>
              <a:cs typeface="Arial" panose="020B0604020202020204" pitchFamily="34" charset="0"/>
            </a:endParaRPr>
          </a:p>
          <a:p>
            <a:pPr algn="ctr"/>
            <a:r>
              <a:rPr lang="en-US" sz="1200">
                <a:latin typeface="Arial" panose="020B0604020202020204" pitchFamily="34" charset="0"/>
                <a:cs typeface="Arial" panose="020B0604020202020204" pitchFamily="34" charset="0"/>
              </a:rPr>
              <a:t>TCP33T</a:t>
            </a:r>
            <a:endParaRPr lang="en-US" sz="1200">
              <a:latin typeface="Arial" panose="020B0604020202020204" pitchFamily="34" charset="0"/>
              <a:cs typeface="Arial" panose="020B0604020202020204" pitchFamily="34" charset="0"/>
            </a:endParaRPr>
          </a:p>
        </p:txBody>
      </p:sp>
      <p:pic>
        <p:nvPicPr>
          <p:cNvPr id="51" name="图片 16"/>
          <p:cNvPicPr>
            <a:picLocks noChangeAspect="1"/>
          </p:cNvPicPr>
          <p:nvPr>
            <p:custDataLst>
              <p:tags r:id="rId12"/>
            </p:custDataLst>
          </p:nvPr>
        </p:nvPicPr>
        <p:blipFill>
          <a:blip r:embed="rId13"/>
          <a:stretch>
            <a:fillRect/>
          </a:stretch>
        </p:blipFill>
        <p:spPr>
          <a:xfrm>
            <a:off x="6458585" y="3559810"/>
            <a:ext cx="1263015" cy="707390"/>
          </a:xfrm>
          <a:prstGeom prst="rect">
            <a:avLst/>
          </a:prstGeom>
        </p:spPr>
      </p:pic>
      <p:pic>
        <p:nvPicPr>
          <p:cNvPr id="9" name="图片 8"/>
          <p:cNvPicPr>
            <a:picLocks noChangeAspect="1"/>
          </p:cNvPicPr>
          <p:nvPr/>
        </p:nvPicPr>
        <p:blipFill>
          <a:blip r:embed="rId14"/>
          <a:stretch>
            <a:fillRect/>
          </a:stretch>
        </p:blipFill>
        <p:spPr>
          <a:xfrm>
            <a:off x="2185670" y="2218055"/>
            <a:ext cx="1899398" cy="1188000"/>
          </a:xfrm>
          <a:prstGeom prst="rect">
            <a:avLst/>
          </a:prstGeom>
        </p:spPr>
      </p:pic>
      <p:sp>
        <p:nvSpPr>
          <p:cNvPr id="11" name="文本框 10"/>
          <p:cNvSpPr txBox="1"/>
          <p:nvPr/>
        </p:nvSpPr>
        <p:spPr>
          <a:xfrm>
            <a:off x="2061210" y="1809750"/>
            <a:ext cx="2125980" cy="368300"/>
          </a:xfrm>
          <a:prstGeom prst="rect">
            <a:avLst/>
          </a:prstGeom>
          <a:noFill/>
        </p:spPr>
        <p:txBody>
          <a:bodyPr wrap="square" rtlCol="0" anchor="t">
            <a:spAutoFit/>
          </a:bodyPr>
          <a:p>
            <a:r>
              <a:rPr kumimoji="1" lang="en-US" altLang="zh-CN" dirty="0">
                <a:latin typeface="Arial Regular" panose="020B0604020202090204" charset="0"/>
                <a:cs typeface="Arial Regular" panose="020B0604020202090204" charset="0"/>
                <a:sym typeface="+mn-ea"/>
              </a:rPr>
              <a:t>MAXHUB V7 MTR</a:t>
            </a:r>
            <a:endParaRPr kumimoji="1" lang="en-US" altLang="zh-CN" dirty="0">
              <a:latin typeface="Arial Regular" panose="020B0604020202090204" charset="0"/>
              <a:cs typeface="Arial Regular" panose="020B0604020202090204" charset="0"/>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object 4"/>
          <p:cNvSpPr txBox="1"/>
          <p:nvPr>
            <p:custDataLst>
              <p:tags r:id="rId1"/>
            </p:custDataLst>
          </p:nvPr>
        </p:nvSpPr>
        <p:spPr>
          <a:xfrm>
            <a:off x="487680" y="266065"/>
            <a:ext cx="9779635" cy="375920"/>
          </a:xfrm>
          <a:prstGeom prst="rect">
            <a:avLst/>
          </a:prstGeom>
        </p:spPr>
        <p:txBody>
          <a:bodyPr vert="horz" wrap="square" lIns="0" tIns="7310" rIns="0" bIns="0">
            <a:spAutoFit/>
          </a:bodyPr>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Universal Console</a:t>
            </a:r>
            <a:r>
              <a:rPr lang="en-US" altLang="zh-CN" sz="2400" b="1" dirty="0">
                <a:solidFill>
                  <a:schemeClr val="bg2">
                    <a:lumMod val="50000"/>
                  </a:schemeClr>
                </a:solidFill>
                <a:latin typeface="微软雅黑" panose="020B0503020204020204" charset="-122"/>
                <a:ea typeface="微软雅黑" panose="020B0503020204020204" charset="-122"/>
                <a:sym typeface="+mn-ea"/>
              </a:rPr>
              <a:t>——what’s different with TCP30T</a:t>
            </a:r>
            <a:endParaRPr lang="en-US" altLang="zh-CN" sz="2400" b="1" dirty="0">
              <a:solidFill>
                <a:schemeClr val="bg2">
                  <a:lumMod val="50000"/>
                </a:schemeClr>
              </a:solidFill>
              <a:latin typeface="微软雅黑" panose="020B0503020204020204" charset="-122"/>
              <a:ea typeface="微软雅黑" panose="020B0503020204020204" charset="-122"/>
              <a:sym typeface="+mn-ea"/>
            </a:endParaRPr>
          </a:p>
        </p:txBody>
      </p:sp>
      <p:sp>
        <p:nvSpPr>
          <p:cNvPr id="9" name="文本框 8"/>
          <p:cNvSpPr txBox="1"/>
          <p:nvPr/>
        </p:nvSpPr>
        <p:spPr>
          <a:xfrm>
            <a:off x="487680" y="911225"/>
            <a:ext cx="11232515" cy="737235"/>
          </a:xfrm>
          <a:prstGeom prst="rect">
            <a:avLst/>
          </a:prstGeom>
          <a:noFill/>
        </p:spPr>
        <p:txBody>
          <a:bodyPr wrap="square" rtlCol="0" anchor="t">
            <a:spAutoFit/>
          </a:bodyPr>
          <a:p>
            <a:pPr>
              <a:lnSpc>
                <a:spcPct val="150000"/>
              </a:lnSpc>
            </a:pPr>
            <a:r>
              <a:rPr lang="en-US" altLang="zh-CN" sz="1400">
                <a:latin typeface="Nexa" panose="00000500000000000000" pitchFamily="50" charset="0"/>
                <a:cs typeface="Nexa" panose="00000500000000000000" pitchFamily="50" charset="0"/>
              </a:rPr>
              <a:t>As you can see below two picture of two type console that the TCP33T have a “universal console” type of mark in back.</a:t>
            </a:r>
            <a:endParaRPr lang="en-US" altLang="zh-CN" sz="1400">
              <a:latin typeface="Nexa" panose="00000500000000000000" pitchFamily="50" charset="0"/>
              <a:cs typeface="Nexa" panose="00000500000000000000" pitchFamily="50" charset="0"/>
            </a:endParaRPr>
          </a:p>
          <a:p>
            <a:pPr>
              <a:lnSpc>
                <a:spcPct val="150000"/>
              </a:lnSpc>
            </a:pPr>
            <a:r>
              <a:rPr lang="en-US" altLang="zh-CN" sz="1400">
                <a:latin typeface="Nexa" panose="00000500000000000000" pitchFamily="50" charset="0"/>
                <a:cs typeface="Nexa" panose="00000500000000000000" pitchFamily="50" charset="0"/>
              </a:rPr>
              <a:t>And this mark is very obvious.</a:t>
            </a:r>
            <a:endParaRPr lang="en-US" altLang="zh-CN" sz="1400">
              <a:latin typeface="Nexa" panose="00000500000000000000" pitchFamily="50" charset="0"/>
              <a:cs typeface="Nexa" panose="00000500000000000000" pitchFamily="50" charset="0"/>
            </a:endParaRPr>
          </a:p>
        </p:txBody>
      </p:sp>
      <p:pic>
        <p:nvPicPr>
          <p:cNvPr id="2" name="图片 1"/>
          <p:cNvPicPr>
            <a:picLocks noChangeAspect="1"/>
          </p:cNvPicPr>
          <p:nvPr/>
        </p:nvPicPr>
        <p:blipFill>
          <a:blip r:embed="rId2"/>
          <a:stretch>
            <a:fillRect/>
          </a:stretch>
        </p:blipFill>
        <p:spPr>
          <a:xfrm>
            <a:off x="6691630" y="3063875"/>
            <a:ext cx="4959350" cy="1656715"/>
          </a:xfrm>
          <a:prstGeom prst="rect">
            <a:avLst/>
          </a:prstGeom>
        </p:spPr>
      </p:pic>
      <p:sp>
        <p:nvSpPr>
          <p:cNvPr id="12" name="TextBox 3"/>
          <p:cNvSpPr txBox="1"/>
          <p:nvPr/>
        </p:nvSpPr>
        <p:spPr>
          <a:xfrm>
            <a:off x="7760970" y="2372995"/>
            <a:ext cx="3070860" cy="460375"/>
          </a:xfrm>
          <a:prstGeom prst="rect">
            <a:avLst/>
          </a:prstGeom>
          <a:noFill/>
        </p:spPr>
        <p:txBody>
          <a:bodyPr wrap="square" lIns="91440" tIns="45720" rIns="91440" bIns="45720" rtlCol="0" anchor="t">
            <a:spAutoFit/>
          </a:bodyPr>
          <a:p>
            <a:pPr marL="0" lvl="1" algn="ctr"/>
            <a:r>
              <a:rPr lang="en-US" sz="2400" dirty="0">
                <a:latin typeface="Arial Regular" panose="020B0604020202090204" charset="0"/>
                <a:ea typeface="微软雅黑" panose="020B0503020204020204" charset="-122"/>
                <a:cs typeface="Arial Regular" panose="020B0604020202090204" charset="0"/>
                <a:sym typeface="+mn-ea"/>
              </a:rPr>
              <a:t>TCP33T</a:t>
            </a:r>
            <a:endParaRPr lang="en-US" sz="2400" dirty="0">
              <a:latin typeface="Arial Regular" panose="020B0604020202090204" charset="0"/>
              <a:ea typeface="微软雅黑" panose="020B0503020204020204" charset="-122"/>
              <a:cs typeface="Arial Regular" panose="020B0604020202090204" charset="0"/>
              <a:sym typeface="+mn-ea"/>
            </a:endParaRPr>
          </a:p>
        </p:txBody>
      </p:sp>
      <p:sp>
        <p:nvSpPr>
          <p:cNvPr id="13" name="TextBox 3"/>
          <p:cNvSpPr txBox="1"/>
          <p:nvPr/>
        </p:nvSpPr>
        <p:spPr>
          <a:xfrm>
            <a:off x="1402080" y="2372995"/>
            <a:ext cx="3070860" cy="460375"/>
          </a:xfrm>
          <a:prstGeom prst="rect">
            <a:avLst/>
          </a:prstGeom>
          <a:noFill/>
        </p:spPr>
        <p:txBody>
          <a:bodyPr wrap="square" lIns="91440" tIns="45720" rIns="91440" bIns="45720" rtlCol="0" anchor="t">
            <a:spAutoFit/>
          </a:bodyPr>
          <a:p>
            <a:pPr marL="0" lvl="1" algn="ctr"/>
            <a:r>
              <a:rPr lang="en-US" sz="2400" dirty="0">
                <a:latin typeface="Arial Regular" panose="020B0604020202090204" charset="0"/>
                <a:ea typeface="微软雅黑" panose="020B0503020204020204" charset="-122"/>
                <a:cs typeface="Arial Regular" panose="020B0604020202090204" charset="0"/>
                <a:sym typeface="+mn-ea"/>
              </a:rPr>
              <a:t>TCP30T</a:t>
            </a:r>
            <a:endParaRPr lang="en-US" sz="2400" dirty="0">
              <a:latin typeface="Arial Regular" panose="020B0604020202090204" charset="0"/>
              <a:ea typeface="微软雅黑" panose="020B0503020204020204" charset="-122"/>
              <a:cs typeface="Arial Regular" panose="020B0604020202090204" charset="0"/>
              <a:sym typeface="+mn-ea"/>
            </a:endParaRPr>
          </a:p>
        </p:txBody>
      </p:sp>
      <p:pic>
        <p:nvPicPr>
          <p:cNvPr id="16" name="图片 15"/>
          <p:cNvPicPr>
            <a:picLocks noChangeAspect="1"/>
          </p:cNvPicPr>
          <p:nvPr/>
        </p:nvPicPr>
        <p:blipFill>
          <a:blip r:embed="rId3"/>
          <a:stretch>
            <a:fillRect/>
          </a:stretch>
        </p:blipFill>
        <p:spPr>
          <a:xfrm>
            <a:off x="559435" y="3066415"/>
            <a:ext cx="4755515" cy="1576705"/>
          </a:xfrm>
          <a:prstGeom prst="rect">
            <a:avLst/>
          </a:prstGeom>
        </p:spPr>
      </p:pic>
      <p:sp>
        <p:nvSpPr>
          <p:cNvPr id="6" name="Text Box 8"/>
          <p:cNvSpPr txBox="1"/>
          <p:nvPr/>
        </p:nvSpPr>
        <p:spPr>
          <a:xfrm>
            <a:off x="559435" y="1697355"/>
            <a:ext cx="5107940" cy="442595"/>
          </a:xfrm>
          <a:prstGeom prst="rect">
            <a:avLst/>
          </a:prstGeom>
          <a:noFill/>
        </p:spPr>
        <p:txBody>
          <a:bodyPr wrap="square" rtlCol="0" anchor="t">
            <a:noAutofit/>
          </a:bodyPr>
          <a:p>
            <a:pPr marL="0" lvl="1">
              <a:lnSpc>
                <a:spcPct val="150000"/>
              </a:lnSpc>
            </a:pPr>
            <a:endParaRPr lang="en-US"/>
          </a:p>
        </p:txBody>
      </p:sp>
      <p:sp>
        <p:nvSpPr>
          <p:cNvPr id="7" name="圆角矩形 6"/>
          <p:cNvSpPr/>
          <p:nvPr/>
        </p:nvSpPr>
        <p:spPr>
          <a:xfrm>
            <a:off x="8391525" y="3872865"/>
            <a:ext cx="1548765" cy="309880"/>
          </a:xfrm>
          <a:prstGeom prst="roundRect">
            <a:avLst/>
          </a:prstGeom>
          <a:noFill/>
          <a:ln>
            <a:solidFill>
              <a:srgbClr val="FF0000"/>
            </a:solidFill>
            <a:prstDash val="dash"/>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object 4"/>
          <p:cNvSpPr txBox="1"/>
          <p:nvPr>
            <p:custDataLst>
              <p:tags r:id="rId1"/>
            </p:custDataLst>
          </p:nvPr>
        </p:nvSpPr>
        <p:spPr>
          <a:xfrm>
            <a:off x="487680" y="266065"/>
            <a:ext cx="9779635" cy="375920"/>
          </a:xfrm>
          <a:prstGeom prst="rect">
            <a:avLst/>
          </a:prstGeom>
        </p:spPr>
        <p:txBody>
          <a:bodyPr vert="horz" wrap="square" lIns="0" tIns="7310" rIns="0" bIns="0">
            <a:spAutoFit/>
          </a:bodyPr>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Universal Console——installation on the wall mounting</a:t>
            </a:r>
            <a:endParaRPr lang="zh-CN" altLang="en-US" sz="2400" b="1" dirty="0">
              <a:solidFill>
                <a:schemeClr val="bg2">
                  <a:lumMod val="50000"/>
                </a:schemeClr>
              </a:solidFill>
              <a:latin typeface="微软雅黑" panose="020B0503020204020204" charset="-122"/>
              <a:ea typeface="微软雅黑" panose="020B0503020204020204" charset="-122"/>
              <a:sym typeface="+mn-ea"/>
            </a:endParaRPr>
          </a:p>
        </p:txBody>
      </p:sp>
      <p:sp>
        <p:nvSpPr>
          <p:cNvPr id="9" name="文本框 8"/>
          <p:cNvSpPr txBox="1"/>
          <p:nvPr/>
        </p:nvSpPr>
        <p:spPr>
          <a:xfrm>
            <a:off x="487680" y="911225"/>
            <a:ext cx="11232515" cy="414020"/>
          </a:xfrm>
          <a:prstGeom prst="rect">
            <a:avLst/>
          </a:prstGeom>
          <a:noFill/>
        </p:spPr>
        <p:txBody>
          <a:bodyPr wrap="square" rtlCol="0" anchor="t">
            <a:spAutoFit/>
          </a:bodyPr>
          <a:p>
            <a:pPr>
              <a:lnSpc>
                <a:spcPct val="150000"/>
              </a:lnSpc>
            </a:pPr>
            <a:r>
              <a:rPr lang="en-US" altLang="zh-CN" sz="1400">
                <a:latin typeface="Nexa" panose="00000500000000000000" pitchFamily="50" charset="0"/>
                <a:cs typeface="Nexa" panose="00000500000000000000" pitchFamily="50" charset="0"/>
              </a:rPr>
              <a:t>As you can see below picture about optional mounting that the TCP33T have a on the wall bracket accessories.</a:t>
            </a:r>
            <a:endParaRPr lang="en-US" altLang="zh-CN" sz="1400">
              <a:latin typeface="Nexa" panose="00000500000000000000" pitchFamily="50" charset="0"/>
              <a:cs typeface="Nexa" panose="00000500000000000000" pitchFamily="50" charset="0"/>
            </a:endParaRPr>
          </a:p>
        </p:txBody>
      </p:sp>
      <p:sp>
        <p:nvSpPr>
          <p:cNvPr id="6" name="Text Box 8"/>
          <p:cNvSpPr txBox="1"/>
          <p:nvPr/>
        </p:nvSpPr>
        <p:spPr>
          <a:xfrm>
            <a:off x="810895" y="2409190"/>
            <a:ext cx="4135755" cy="442595"/>
          </a:xfrm>
          <a:prstGeom prst="rect">
            <a:avLst/>
          </a:prstGeom>
          <a:noFill/>
        </p:spPr>
        <p:txBody>
          <a:bodyPr wrap="square" rtlCol="0" anchor="t">
            <a:noAutofit/>
          </a:bodyPr>
          <a:p>
            <a:pPr marL="0" lvl="1">
              <a:lnSpc>
                <a:spcPct val="150000"/>
              </a:lnSpc>
            </a:pPr>
            <a:r>
              <a:rPr lang="en-US" altLang="zh-CN">
                <a:latin typeface="Nexa" panose="00000500000000000000" pitchFamily="50" charset="0"/>
                <a:cs typeface="Nexa" panose="00000500000000000000" pitchFamily="50" charset="0"/>
                <a:sym typeface="+mn-ea"/>
              </a:rPr>
              <a:t>wall-mounted bracket accessories</a:t>
            </a:r>
            <a:endParaRPr lang="en-US"/>
          </a:p>
        </p:txBody>
      </p:sp>
      <p:pic>
        <p:nvPicPr>
          <p:cNvPr id="3" name="图片 2"/>
          <p:cNvPicPr>
            <a:picLocks noChangeAspect="1"/>
          </p:cNvPicPr>
          <p:nvPr/>
        </p:nvPicPr>
        <p:blipFill>
          <a:blip r:embed="rId2"/>
          <a:stretch>
            <a:fillRect/>
          </a:stretch>
        </p:blipFill>
        <p:spPr>
          <a:xfrm>
            <a:off x="771525" y="2851785"/>
            <a:ext cx="4175125" cy="2423160"/>
          </a:xfrm>
          <a:prstGeom prst="rect">
            <a:avLst/>
          </a:prstGeom>
        </p:spPr>
      </p:pic>
      <p:pic>
        <p:nvPicPr>
          <p:cNvPr id="5" name="图片 4"/>
          <p:cNvPicPr>
            <a:picLocks noChangeAspect="1"/>
          </p:cNvPicPr>
          <p:nvPr/>
        </p:nvPicPr>
        <p:blipFill>
          <a:blip r:embed="rId3"/>
          <a:stretch>
            <a:fillRect/>
          </a:stretch>
        </p:blipFill>
        <p:spPr>
          <a:xfrm>
            <a:off x="5714365" y="4131310"/>
            <a:ext cx="5544820" cy="2352675"/>
          </a:xfrm>
          <a:prstGeom prst="rect">
            <a:avLst/>
          </a:prstGeom>
        </p:spPr>
      </p:pic>
      <p:pic>
        <p:nvPicPr>
          <p:cNvPr id="10" name="图片 9"/>
          <p:cNvPicPr>
            <a:picLocks noChangeAspect="1"/>
          </p:cNvPicPr>
          <p:nvPr/>
        </p:nvPicPr>
        <p:blipFill>
          <a:blip r:embed="rId4"/>
          <a:stretch>
            <a:fillRect/>
          </a:stretch>
        </p:blipFill>
        <p:spPr>
          <a:xfrm>
            <a:off x="5879465" y="2060575"/>
            <a:ext cx="4715510" cy="2070735"/>
          </a:xfrm>
          <a:prstGeom prst="rect">
            <a:avLst/>
          </a:prstGeom>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object 4"/>
          <p:cNvSpPr txBox="1"/>
          <p:nvPr>
            <p:custDataLst>
              <p:tags r:id="rId1"/>
            </p:custDataLst>
          </p:nvPr>
        </p:nvSpPr>
        <p:spPr>
          <a:xfrm>
            <a:off x="487680" y="266065"/>
            <a:ext cx="9779635" cy="375920"/>
          </a:xfrm>
          <a:prstGeom prst="rect">
            <a:avLst/>
          </a:prstGeom>
        </p:spPr>
        <p:txBody>
          <a:bodyPr vert="horz" wrap="square" lIns="0" tIns="7310" rIns="0" bIns="0">
            <a:spAutoFit/>
          </a:bodyPr>
          <a:p>
            <a:pPr marL="12700" lvl="0" algn="l">
              <a:spcBef>
                <a:spcPts val="95"/>
              </a:spcBef>
            </a:pPr>
            <a:r>
              <a:rPr lang="en-US" altLang="zh-CN" sz="2400" b="1" dirty="0">
                <a:solidFill>
                  <a:schemeClr val="bg2">
                    <a:lumMod val="50000"/>
                  </a:schemeClr>
                </a:solidFill>
                <a:latin typeface="微软雅黑" panose="020B0503020204020204" charset="-122"/>
                <a:ea typeface="微软雅黑" panose="020B0503020204020204" charset="-122"/>
                <a:sym typeface="+mn-ea"/>
              </a:rPr>
              <a:t>Universal Console</a:t>
            </a:r>
            <a:r>
              <a:rPr lang="en-US" altLang="zh-CN" sz="2400" b="1" dirty="0">
                <a:solidFill>
                  <a:schemeClr val="bg2">
                    <a:lumMod val="50000"/>
                  </a:schemeClr>
                </a:solidFill>
                <a:latin typeface="微软雅黑" panose="020B0503020204020204" charset="-122"/>
                <a:ea typeface="微软雅黑" panose="020B0503020204020204" charset="-122"/>
                <a:sym typeface="+mn-ea"/>
              </a:rPr>
              <a:t>——Package including &amp; Material</a:t>
            </a:r>
            <a:endParaRPr lang="en-US" altLang="zh-CN" sz="2400" b="1" dirty="0">
              <a:solidFill>
                <a:schemeClr val="bg2">
                  <a:lumMod val="50000"/>
                </a:schemeClr>
              </a:solidFill>
              <a:latin typeface="微软雅黑" panose="020B0503020204020204" charset="-122"/>
              <a:ea typeface="微软雅黑" panose="020B0503020204020204" charset="-122"/>
              <a:sym typeface="+mn-ea"/>
            </a:endParaRPr>
          </a:p>
        </p:txBody>
      </p:sp>
      <p:sp>
        <p:nvSpPr>
          <p:cNvPr id="9" name="文本框 8"/>
          <p:cNvSpPr txBox="1"/>
          <p:nvPr/>
        </p:nvSpPr>
        <p:spPr>
          <a:xfrm>
            <a:off x="487680" y="911225"/>
            <a:ext cx="11232515" cy="737235"/>
          </a:xfrm>
          <a:prstGeom prst="rect">
            <a:avLst/>
          </a:prstGeom>
          <a:noFill/>
        </p:spPr>
        <p:txBody>
          <a:bodyPr wrap="square" rtlCol="0" anchor="t">
            <a:spAutoFit/>
          </a:bodyPr>
          <a:p>
            <a:pPr>
              <a:lnSpc>
                <a:spcPct val="150000"/>
              </a:lnSpc>
            </a:pPr>
            <a:r>
              <a:rPr lang="en-US" altLang="zh-CN" sz="1400">
                <a:latin typeface="Nexa" panose="00000500000000000000" pitchFamily="50" charset="0"/>
                <a:cs typeface="Nexa" panose="00000500000000000000" pitchFamily="50" charset="0"/>
              </a:rPr>
              <a:t>Packaging selection of environmental degradable materials</a:t>
            </a:r>
            <a:r>
              <a:rPr lang="zh-CN" altLang="en-US" sz="1400">
                <a:latin typeface="Nexa" panose="00000500000000000000" pitchFamily="50" charset="0"/>
                <a:cs typeface="Nexa" panose="00000500000000000000" pitchFamily="50" charset="0"/>
              </a:rPr>
              <a:t>，</a:t>
            </a:r>
            <a:r>
              <a:rPr lang="en-US" altLang="zh-CN" sz="1400">
                <a:latin typeface="Nexa" panose="00000500000000000000" pitchFamily="50" charset="0"/>
                <a:cs typeface="Nexa" panose="00000500000000000000" pitchFamily="50" charset="0"/>
              </a:rPr>
              <a:t>and the box is stronger.</a:t>
            </a:r>
            <a:endParaRPr lang="en-US" altLang="zh-CN" sz="1400">
              <a:latin typeface="Nexa" panose="00000500000000000000" pitchFamily="50" charset="0"/>
              <a:cs typeface="Nexa" panose="00000500000000000000" pitchFamily="50" charset="0"/>
            </a:endParaRPr>
          </a:p>
          <a:p>
            <a:pPr>
              <a:lnSpc>
                <a:spcPct val="150000"/>
              </a:lnSpc>
            </a:pPr>
            <a:r>
              <a:rPr lang="en-US" altLang="zh-CN" sz="1400">
                <a:latin typeface="Nexa" panose="00000500000000000000" pitchFamily="50" charset="0"/>
                <a:cs typeface="Nexa" panose="00000500000000000000" pitchFamily="50" charset="0"/>
              </a:rPr>
              <a:t>A thinner packaging design also helps to reduce the carbon emissions generated by product transportation.</a:t>
            </a:r>
            <a:endParaRPr lang="en-US" altLang="zh-CN" sz="1400">
              <a:latin typeface="Nexa" panose="00000500000000000000" pitchFamily="50" charset="0"/>
              <a:cs typeface="Nexa" panose="00000500000000000000" pitchFamily="50" charset="0"/>
            </a:endParaRPr>
          </a:p>
        </p:txBody>
      </p:sp>
      <p:sp>
        <p:nvSpPr>
          <p:cNvPr id="5" name="Text Box 4"/>
          <p:cNvSpPr txBox="1"/>
          <p:nvPr/>
        </p:nvSpPr>
        <p:spPr>
          <a:xfrm>
            <a:off x="487786" y="2006600"/>
            <a:ext cx="3608917" cy="502920"/>
          </a:xfrm>
          <a:prstGeom prst="rect">
            <a:avLst/>
          </a:prstGeom>
          <a:noFill/>
        </p:spPr>
        <p:txBody>
          <a:bodyPr wrap="square" rtlCol="0" anchor="t">
            <a:spAutoFit/>
          </a:bodyPr>
          <a:p>
            <a:endParaRPr lang="en-US" altLang="zh-CN" sz="1335" dirty="0">
              <a:solidFill>
                <a:srgbClr val="262626"/>
              </a:solidFill>
              <a:effectLst/>
              <a:latin typeface="Arial Regular" panose="020B0604020202090204" charset="0"/>
              <a:cs typeface="Arial Regular" panose="020B0604020202090204" charset="0"/>
              <a:sym typeface="+mn-ea"/>
            </a:endParaRPr>
          </a:p>
          <a:p>
            <a:endParaRPr kumimoji="1" lang="en-US" altLang="zh-CN" sz="1335" dirty="0">
              <a:latin typeface="Arial Regular" panose="020B0604020202090204" charset="0"/>
              <a:cs typeface="Arial Regular" panose="020B0604020202090204" charset="0"/>
              <a:sym typeface="+mn-ea"/>
            </a:endParaRPr>
          </a:p>
        </p:txBody>
      </p:sp>
      <p:graphicFrame>
        <p:nvGraphicFramePr>
          <p:cNvPr id="3" name="表格 2"/>
          <p:cNvGraphicFramePr/>
          <p:nvPr>
            <p:custDataLst>
              <p:tags r:id="rId2"/>
            </p:custDataLst>
          </p:nvPr>
        </p:nvGraphicFramePr>
        <p:xfrm>
          <a:off x="690245" y="2062268"/>
          <a:ext cx="4646930" cy="4345940"/>
        </p:xfrm>
        <a:graphic>
          <a:graphicData uri="http://schemas.openxmlformats.org/drawingml/2006/table">
            <a:tbl>
              <a:tblPr firstRow="1" bandRow="1">
                <a:tableStyleId>{5940675A-B579-460E-94D1-54222C63F5DA}</a:tableStyleId>
              </a:tblPr>
              <a:tblGrid>
                <a:gridCol w="1576388"/>
                <a:gridCol w="3070225"/>
              </a:tblGrid>
              <a:tr h="1486535">
                <a:tc rowSpan="3">
                  <a:txBody>
                    <a:bodyPr/>
                    <a:p>
                      <a:pPr algn="l">
                        <a:lnSpc>
                          <a:spcPct val="150000"/>
                        </a:lnSpc>
                        <a:buClrTx/>
                        <a:buSzTx/>
                        <a:buNone/>
                      </a:pPr>
                      <a:r>
                        <a:rPr lang="en-US" altLang="zh-CN" sz="2000">
                          <a:latin typeface="Nexa" panose="00000500000000000000" pitchFamily="50" charset="0"/>
                          <a:ea typeface="+mn-ea"/>
                          <a:cs typeface="Nexa" panose="00000500000000000000" pitchFamily="50" charset="0"/>
                        </a:rPr>
                        <a:t>universal console kit</a:t>
                      </a:r>
                      <a:endParaRPr lang="en-US" altLang="zh-CN" sz="2000">
                        <a:latin typeface="Nexa" panose="00000500000000000000" pitchFamily="50" charset="0"/>
                        <a:ea typeface="+mn-ea"/>
                        <a:cs typeface="Nexa" panose="00000500000000000000" pitchFamily="50" charset="0"/>
                      </a:endParaRPr>
                    </a:p>
                  </a:txBody>
                  <a:tcPr marL="76199" marR="76199" marT="38099" marB="38099" anchor="ctr" anchorCtr="0"/>
                </a:tc>
                <a:tc>
                  <a:txBody>
                    <a:bodyPr/>
                    <a:p>
                      <a:pPr>
                        <a:buNone/>
                      </a:pPr>
                      <a:r>
                        <a:rPr lang="en-US" sz="1500">
                          <a:latin typeface="Nexa" panose="00000500000000000000" pitchFamily="50" charset="0"/>
                          <a:cs typeface="Nexa" panose="00000500000000000000" pitchFamily="50" charset="0"/>
                        </a:rPr>
                        <a:t>Console</a:t>
                      </a:r>
                      <a:endParaRPr lang="en-US" altLang="en-US" sz="1500">
                        <a:latin typeface="Nexa" panose="00000500000000000000" pitchFamily="50" charset="0"/>
                        <a:cs typeface="Nexa" panose="00000500000000000000" pitchFamily="50" charset="0"/>
                      </a:endParaRPr>
                    </a:p>
                  </a:txBody>
                  <a:tcPr marL="76199" marR="76199" marT="38099" marB="38099"/>
                </a:tc>
              </a:tr>
              <a:tr h="1250950">
                <a:tc vMerge="1">
                  <a:tcPr marL="76199" marR="76199" marT="38099" marB="38099"/>
                </a:tc>
                <a:tc>
                  <a:txBody>
                    <a:bodyPr/>
                    <a:p>
                      <a:pPr>
                        <a:buNone/>
                      </a:pPr>
                      <a:r>
                        <a:rPr lang="en-US" altLang="zh-CN" sz="1500" dirty="0">
                          <a:effectLst/>
                          <a:latin typeface="Nexa" panose="00000500000000000000" pitchFamily="50" charset="0"/>
                          <a:cs typeface="Nexa" panose="00000500000000000000" pitchFamily="50" charset="0"/>
                        </a:rPr>
                        <a:t>Data Adapter </a:t>
                      </a:r>
                      <a:r>
                        <a:rPr lang="zh-CN" altLang="en-US" sz="1500">
                          <a:latin typeface="Nexa" panose="00000500000000000000" pitchFamily="50" charset="0"/>
                          <a:cs typeface="Nexa" panose="00000500000000000000" pitchFamily="50" charset="0"/>
                        </a:rPr>
                        <a:t>（</a:t>
                      </a:r>
                      <a:r>
                        <a:rPr lang="en-US" altLang="zh-CN" sz="1500">
                          <a:latin typeface="Nexa" panose="00000500000000000000" pitchFamily="50" charset="0"/>
                          <a:cs typeface="Nexa" panose="00000500000000000000" pitchFamily="50" charset="0"/>
                        </a:rPr>
                        <a:t>USB to RJ45</a:t>
                      </a:r>
                      <a:r>
                        <a:rPr lang="zh-CN" altLang="en-US" sz="1500">
                          <a:latin typeface="Nexa" panose="00000500000000000000" pitchFamily="50" charset="0"/>
                          <a:cs typeface="Nexa" panose="00000500000000000000" pitchFamily="50" charset="0"/>
                        </a:rPr>
                        <a:t>）</a:t>
                      </a:r>
                      <a:endParaRPr lang="zh-CN" altLang="en-US" sz="1500">
                        <a:latin typeface="Nexa" panose="00000500000000000000" pitchFamily="50" charset="0"/>
                        <a:cs typeface="Nexa" panose="00000500000000000000" pitchFamily="50" charset="0"/>
                      </a:endParaRPr>
                    </a:p>
                    <a:p>
                      <a:pPr>
                        <a:buNone/>
                      </a:pPr>
                      <a:endParaRPr lang="en-US" altLang="zh-CN" sz="1500" dirty="0">
                        <a:effectLst/>
                        <a:latin typeface="Nexa" panose="00000500000000000000" pitchFamily="50" charset="0"/>
                        <a:cs typeface="Nexa" panose="00000500000000000000" pitchFamily="50" charset="0"/>
                      </a:endParaRPr>
                    </a:p>
                    <a:p>
                      <a:pPr>
                        <a:buNone/>
                      </a:pPr>
                      <a:endParaRPr lang="en-US" altLang="zh-CN" sz="1500" dirty="0">
                        <a:effectLst/>
                        <a:latin typeface="Nexa" panose="00000500000000000000" pitchFamily="50" charset="0"/>
                        <a:cs typeface="Nexa" panose="00000500000000000000" pitchFamily="50" charset="0"/>
                      </a:endParaRPr>
                    </a:p>
                  </a:txBody>
                  <a:tcPr marL="76199" marR="76199" marT="38099" marB="38099"/>
                </a:tc>
              </a:tr>
              <a:tr h="1608455">
                <a:tc vMerge="1">
                  <a:tcPr marL="76199" marR="76199" marT="38099" marB="38099"/>
                </a:tc>
                <a:tc>
                  <a:txBody>
                    <a:bodyPr/>
                    <a:p>
                      <a:pPr>
                        <a:buNone/>
                      </a:pPr>
                      <a:r>
                        <a:rPr lang="en-US" altLang="zh-CN" sz="1500" dirty="0">
                          <a:effectLst/>
                          <a:latin typeface="Nexa" panose="00000500000000000000" pitchFamily="50" charset="0"/>
                          <a:cs typeface="Nexa" panose="00000500000000000000" pitchFamily="50" charset="0"/>
                        </a:rPr>
                        <a:t>Power Adapter</a:t>
                      </a:r>
                      <a:endParaRPr lang="en-US" altLang="zh-CN" sz="1500" dirty="0">
                        <a:effectLst/>
                        <a:latin typeface="Nexa" panose="00000500000000000000" pitchFamily="50" charset="0"/>
                        <a:cs typeface="Nexa" panose="00000500000000000000" pitchFamily="50" charset="0"/>
                      </a:endParaRPr>
                    </a:p>
                  </a:txBody>
                  <a:tcPr marL="76199" marR="76199" marT="38099" marB="38099"/>
                </a:tc>
              </a:tr>
            </a:tbl>
          </a:graphicData>
        </a:graphic>
      </p:graphicFrame>
      <p:pic>
        <p:nvPicPr>
          <p:cNvPr id="51" name="图片 16"/>
          <p:cNvPicPr>
            <a:picLocks noChangeAspect="1"/>
          </p:cNvPicPr>
          <p:nvPr>
            <p:custDataLst>
              <p:tags r:id="rId3"/>
            </p:custDataLst>
          </p:nvPr>
        </p:nvPicPr>
        <p:blipFill>
          <a:blip r:embed="rId4"/>
          <a:stretch>
            <a:fillRect/>
          </a:stretch>
        </p:blipFill>
        <p:spPr>
          <a:xfrm>
            <a:off x="3320415" y="2411095"/>
            <a:ext cx="1835150" cy="1028065"/>
          </a:xfrm>
          <a:prstGeom prst="rect">
            <a:avLst/>
          </a:prstGeom>
        </p:spPr>
      </p:pic>
      <p:pic>
        <p:nvPicPr>
          <p:cNvPr id="101" name="图片 100"/>
          <p:cNvPicPr/>
          <p:nvPr>
            <p:custDataLst>
              <p:tags r:id="rId5"/>
            </p:custDataLst>
          </p:nvPr>
        </p:nvPicPr>
        <p:blipFill>
          <a:blip r:embed="rId6"/>
          <a:stretch>
            <a:fillRect/>
          </a:stretch>
        </p:blipFill>
        <p:spPr>
          <a:xfrm>
            <a:off x="3830320" y="5104765"/>
            <a:ext cx="1032510" cy="1377315"/>
          </a:xfrm>
          <a:prstGeom prst="rect">
            <a:avLst/>
          </a:prstGeom>
          <a:noFill/>
          <a:ln w="9525">
            <a:noFill/>
          </a:ln>
        </p:spPr>
      </p:pic>
      <p:pic>
        <p:nvPicPr>
          <p:cNvPr id="17" name="图片 16" descr="01"/>
          <p:cNvPicPr>
            <a:picLocks noChangeAspect="1"/>
          </p:cNvPicPr>
          <p:nvPr>
            <p:custDataLst>
              <p:tags r:id="rId7"/>
            </p:custDataLst>
          </p:nvPr>
        </p:nvPicPr>
        <p:blipFill>
          <a:blip r:embed="rId8"/>
          <a:stretch>
            <a:fillRect/>
          </a:stretch>
        </p:blipFill>
        <p:spPr>
          <a:xfrm>
            <a:off x="3533140" y="3980180"/>
            <a:ext cx="1409700" cy="793115"/>
          </a:xfrm>
          <a:prstGeom prst="rect">
            <a:avLst/>
          </a:prstGeom>
        </p:spPr>
      </p:pic>
      <p:pic>
        <p:nvPicPr>
          <p:cNvPr id="2" name="图片 1"/>
          <p:cNvPicPr/>
          <p:nvPr/>
        </p:nvPicPr>
        <p:blipFill>
          <a:blip r:embed="rId9">
            <a:clrChange>
              <a:clrFrom>
                <a:srgbClr val="E8EAED">
                  <a:alpha val="100000"/>
                </a:srgbClr>
              </a:clrFrom>
              <a:clrTo>
                <a:srgbClr val="E8EAED">
                  <a:alpha val="100000"/>
                  <a:alpha val="0"/>
                </a:srgbClr>
              </a:clrTo>
            </a:clrChange>
          </a:blip>
          <a:stretch>
            <a:fillRect/>
          </a:stretch>
        </p:blipFill>
        <p:spPr>
          <a:xfrm>
            <a:off x="6268085" y="1777365"/>
            <a:ext cx="3607435" cy="4789170"/>
          </a:xfrm>
          <a:prstGeom prst="rect">
            <a:avLst/>
          </a:prstGeom>
        </p:spPr>
      </p:pic>
      <p:pic>
        <p:nvPicPr>
          <p:cNvPr id="6" name="图片 5"/>
          <p:cNvPicPr>
            <a:picLocks noChangeAspect="1"/>
          </p:cNvPicPr>
          <p:nvPr/>
        </p:nvPicPr>
        <p:blipFill>
          <a:blip r:embed="rId10"/>
          <a:stretch>
            <a:fillRect/>
          </a:stretch>
        </p:blipFill>
        <p:spPr>
          <a:xfrm>
            <a:off x="9985375" y="1953260"/>
            <a:ext cx="1853565" cy="1363980"/>
          </a:xfrm>
          <a:prstGeom prst="rect">
            <a:avLst/>
          </a:prstGeom>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Grp="1" noRot="1" noChangeAspect="1" noMove="1" noResize="1" noEditPoints="1" noAdjustHandles="1" noChangeArrowheads="1" noChangeShapeType="1" noCrop="1"/>
          </p:cNvPicPr>
          <p:nvPr/>
        </p:nvPicPr>
        <p:blipFill>
          <a:blip r:embed="rId1" cstate="print"/>
          <a:stretch>
            <a:fillRect/>
          </a:stretch>
        </p:blipFill>
        <p:spPr>
          <a:xfrm>
            <a:off x="330" y="0"/>
            <a:ext cx="12191340" cy="6858000"/>
          </a:xfrm>
          <a:prstGeom prst="rect">
            <a:avLst/>
          </a:prstGeom>
        </p:spPr>
      </p:pic>
      <p:sp>
        <p:nvSpPr>
          <p:cNvPr id="3" name="文本框 2"/>
          <p:cNvSpPr txBox="1"/>
          <p:nvPr/>
        </p:nvSpPr>
        <p:spPr>
          <a:xfrm>
            <a:off x="549217" y="2759821"/>
            <a:ext cx="3945366" cy="923330"/>
          </a:xfrm>
          <a:prstGeom prst="rect">
            <a:avLst/>
          </a:prstGeom>
          <a:noFill/>
        </p:spPr>
        <p:txBody>
          <a:bodyPr wrap="square">
            <a:spAutoFit/>
          </a:bodyPr>
          <a:lstStyle/>
          <a:p>
            <a:r>
              <a:rPr lang="en-US" altLang="zh-CN" sz="5400" b="1" dirty="0">
                <a:solidFill>
                  <a:schemeClr val="bg2">
                    <a:lumMod val="50000"/>
                  </a:schemeClr>
                </a:solidFill>
                <a:latin typeface="Nexa Black" panose="00000A00000000000000" pitchFamily="50" charset="0"/>
                <a:ea typeface="思源黑体 Heavy" panose="020B0A00000000000000" pitchFamily="34" charset="-122"/>
              </a:rPr>
              <a:t>Thanks.</a:t>
            </a:r>
            <a:endParaRPr lang="zh-CN" altLang="en-US" sz="5400" b="1" dirty="0">
              <a:solidFill>
                <a:schemeClr val="bg2">
                  <a:lumMod val="50000"/>
                </a:schemeClr>
              </a:solidFill>
              <a:latin typeface="Nexa Black" panose="00000A00000000000000" pitchFamily="50" charset="0"/>
              <a:ea typeface="思源黑体 Heavy" panose="020B0A00000000000000" pitchFamily="34" charset="-122"/>
            </a:endParaRPr>
          </a:p>
        </p:txBody>
      </p:sp>
      <p:pic>
        <p:nvPicPr>
          <p:cNvPr id="5" name="图片 4"/>
          <p:cNvPicPr>
            <a:picLocks noChangeAspect="1"/>
          </p:cNvPicPr>
          <p:nvPr/>
        </p:nvPicPr>
        <p:blipFill>
          <a:blip r:embed="rId2" cstate="print"/>
          <a:stretch>
            <a:fillRect/>
          </a:stretch>
        </p:blipFill>
        <p:spPr>
          <a:xfrm>
            <a:off x="3565355" y="5613985"/>
            <a:ext cx="284400" cy="283797"/>
          </a:xfrm>
          <a:prstGeom prst="rect">
            <a:avLst/>
          </a:prstGeom>
        </p:spPr>
      </p:pic>
      <p:pic>
        <p:nvPicPr>
          <p:cNvPr id="6" name="图片 5"/>
          <p:cNvPicPr>
            <a:picLocks noChangeAspect="1"/>
          </p:cNvPicPr>
          <p:nvPr/>
        </p:nvPicPr>
        <p:blipFill>
          <a:blip r:embed="rId3" cstate="print"/>
          <a:stretch>
            <a:fillRect/>
          </a:stretch>
        </p:blipFill>
        <p:spPr>
          <a:xfrm>
            <a:off x="8325501" y="5595335"/>
            <a:ext cx="284400" cy="285004"/>
          </a:xfrm>
          <a:prstGeom prst="rect">
            <a:avLst/>
          </a:prstGeom>
        </p:spPr>
      </p:pic>
      <p:pic>
        <p:nvPicPr>
          <p:cNvPr id="7" name="图片 6"/>
          <p:cNvPicPr>
            <a:picLocks noChangeAspect="1"/>
          </p:cNvPicPr>
          <p:nvPr/>
        </p:nvPicPr>
        <p:blipFill>
          <a:blip r:embed="rId4" cstate="print"/>
          <a:stretch>
            <a:fillRect/>
          </a:stretch>
        </p:blipFill>
        <p:spPr>
          <a:xfrm>
            <a:off x="5441914" y="5650991"/>
            <a:ext cx="284400" cy="209784"/>
          </a:xfrm>
          <a:prstGeom prst="rect">
            <a:avLst/>
          </a:prstGeom>
        </p:spPr>
      </p:pic>
      <p:pic>
        <p:nvPicPr>
          <p:cNvPr id="8" name="图片 7"/>
          <p:cNvPicPr>
            <a:picLocks noChangeAspect="1"/>
          </p:cNvPicPr>
          <p:nvPr/>
        </p:nvPicPr>
        <p:blipFill>
          <a:blip r:embed="rId5" cstate="print"/>
          <a:stretch>
            <a:fillRect/>
          </a:stretch>
        </p:blipFill>
        <p:spPr>
          <a:xfrm>
            <a:off x="771846" y="5613728"/>
            <a:ext cx="284400" cy="284400"/>
          </a:xfrm>
          <a:prstGeom prst="rect">
            <a:avLst/>
          </a:prstGeom>
        </p:spPr>
      </p:pic>
      <p:sp>
        <p:nvSpPr>
          <p:cNvPr id="9" name="文本框 8"/>
          <p:cNvSpPr txBox="1"/>
          <p:nvPr/>
        </p:nvSpPr>
        <p:spPr>
          <a:xfrm>
            <a:off x="1039913" y="5570775"/>
            <a:ext cx="3199548" cy="369332"/>
          </a:xfrm>
          <a:prstGeom prst="rect">
            <a:avLst/>
          </a:prstGeom>
          <a:noFill/>
        </p:spPr>
        <p:txBody>
          <a:bodyPr wrap="square">
            <a:spAutoFit/>
          </a:bodyPr>
          <a:lstStyle/>
          <a:p>
            <a:r>
              <a:rPr lang="en-US" altLang="zh-CN" sz="1800" dirty="0">
                <a:solidFill>
                  <a:schemeClr val="bg2">
                    <a:lumMod val="50000"/>
                  </a:schemeClr>
                </a:solidFill>
                <a:effectLst/>
                <a:latin typeface="Nexa" panose="00000500000000000000" pitchFamily="50" charset="0"/>
                <a:cs typeface="Times New Roman" panose="02020603050405020304" pitchFamily="18" charset="0"/>
              </a:rPr>
              <a:t>www.maxhub.com</a:t>
            </a:r>
            <a:endParaRPr lang="zh-CN" altLang="en-US" dirty="0">
              <a:solidFill>
                <a:schemeClr val="bg2">
                  <a:lumMod val="50000"/>
                </a:schemeClr>
              </a:solidFill>
              <a:latin typeface="Nexa" panose="00000500000000000000" pitchFamily="50" charset="0"/>
            </a:endParaRPr>
          </a:p>
        </p:txBody>
      </p:sp>
      <p:sp>
        <p:nvSpPr>
          <p:cNvPr id="11" name="文本框 10"/>
          <p:cNvSpPr txBox="1"/>
          <p:nvPr/>
        </p:nvSpPr>
        <p:spPr>
          <a:xfrm>
            <a:off x="3849755" y="5595335"/>
            <a:ext cx="1375778" cy="369332"/>
          </a:xfrm>
          <a:prstGeom prst="rect">
            <a:avLst/>
          </a:prstGeom>
          <a:noFill/>
        </p:spPr>
        <p:txBody>
          <a:bodyPr wrap="square">
            <a:spAutoFit/>
          </a:bodyPr>
          <a:lstStyle/>
          <a:p>
            <a:r>
              <a:rPr lang="en-US" altLang="zh-CN" sz="1800" dirty="0">
                <a:solidFill>
                  <a:schemeClr val="bg2">
                    <a:lumMod val="50000"/>
                  </a:schemeClr>
                </a:solidFill>
                <a:effectLst/>
                <a:latin typeface="Nexa" panose="00000500000000000000" pitchFamily="50" charset="0"/>
                <a:cs typeface="Times New Roman" panose="02020603050405020304" pitchFamily="18" charset="0"/>
              </a:rPr>
              <a:t>MAXHUB</a:t>
            </a:r>
            <a:endParaRPr lang="zh-CN" altLang="en-US" dirty="0">
              <a:solidFill>
                <a:schemeClr val="bg2">
                  <a:lumMod val="50000"/>
                </a:schemeClr>
              </a:solidFill>
              <a:latin typeface="Nexa" panose="00000500000000000000" pitchFamily="50" charset="0"/>
            </a:endParaRPr>
          </a:p>
        </p:txBody>
      </p:sp>
      <p:sp>
        <p:nvSpPr>
          <p:cNvPr id="13" name="文本框 12"/>
          <p:cNvSpPr txBox="1"/>
          <p:nvPr/>
        </p:nvSpPr>
        <p:spPr>
          <a:xfrm>
            <a:off x="5726314" y="5570775"/>
            <a:ext cx="2456987" cy="369332"/>
          </a:xfrm>
          <a:prstGeom prst="rect">
            <a:avLst/>
          </a:prstGeom>
          <a:noFill/>
        </p:spPr>
        <p:txBody>
          <a:bodyPr wrap="square">
            <a:spAutoFit/>
          </a:bodyPr>
          <a:lstStyle/>
          <a:p>
            <a:r>
              <a:rPr lang="en-US" altLang="zh-CN" sz="1800" dirty="0">
                <a:solidFill>
                  <a:schemeClr val="bg2">
                    <a:lumMod val="50000"/>
                  </a:schemeClr>
                </a:solidFill>
                <a:effectLst/>
                <a:latin typeface="Nexa" panose="00000500000000000000" pitchFamily="50" charset="0"/>
                <a:cs typeface="Times New Roman" panose="02020603050405020304" pitchFamily="18" charset="0"/>
              </a:rPr>
              <a:t>sales@maxhub.com</a:t>
            </a:r>
            <a:endParaRPr lang="zh-CN" altLang="en-US" dirty="0">
              <a:solidFill>
                <a:schemeClr val="bg2">
                  <a:lumMod val="50000"/>
                </a:schemeClr>
              </a:solidFill>
              <a:latin typeface="Nexa" panose="00000500000000000000" pitchFamily="50" charset="0"/>
            </a:endParaRPr>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DIAGRAM_VIRTUALLY_FRAME" val="{&quot;height&quot;:476,&quot;left&quot;:490.65,&quot;top&quot;:66.5,&quot;width&quot;:424.8}"/>
</p:tagLst>
</file>

<file path=ppt/tags/tag3.xml><?xml version="1.0" encoding="utf-8"?>
<p:tagLst xmlns:p="http://schemas.openxmlformats.org/presentationml/2006/main">
  <p:tag name="KSO_WM_DIAGRAM_VIRTUALLY_FRAME" val="{&quot;height&quot;:476,&quot;left&quot;:490.65,&quot;top&quot;:66.5,&quot;width&quot;:424.8}"/>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DIAGRAM_VIRTUALLY_FRAME" val="{&quot;height&quot;:476,&quot;left&quot;:490.65,&quot;top&quot;:66.5,&quot;width&quot;:424.8}"/>
</p:tagLst>
</file>

<file path=ppt/tags/tag6.xml><?xml version="1.0" encoding="utf-8"?>
<p:tagLst xmlns:p="http://schemas.openxmlformats.org/presentationml/2006/main">
  <p:tag name="KSO_WM_DIAGRAM_VIRTUALLY_FRAME" val="{&quot;height&quot;:476,&quot;left&quot;:490.65,&quot;top&quot;:66.5,&quot;width&quot;:424.8}"/>
</p:tagLst>
</file>

<file path=ppt/tags/tag7.xml><?xml version="1.0" encoding="utf-8"?>
<p:tagLst xmlns:p="http://schemas.openxmlformats.org/presentationml/2006/main">
  <p:tag name="KSO_WM_DIAGRAM_VIRTUALLY_FRAME" val="{&quot;height&quot;:476,&quot;left&quot;:490.65,&quot;top&quot;:66.5,&quot;width&quot;:424.8}"/>
</p:tagLst>
</file>

<file path=ppt/tags/tag8.xml><?xml version="1.0" encoding="utf-8"?>
<p:tagLst xmlns:p="http://schemas.openxmlformats.org/presentationml/2006/main">
  <p:tag name="KSO_WM_DIAGRAM_VIRTUALLY_FRAME" val="{&quot;height&quot;:476,&quot;left&quot;:490.65,&quot;top&quot;:66.5,&quot;width&quot;:424.8}"/>
</p:tagLst>
</file>

<file path=ppt/tags/tag9.xml><?xml version="1.0" encoding="utf-8"?>
<p:tagLst xmlns:p="http://schemas.openxmlformats.org/presentationml/2006/main">
  <p:tag name="KSO_WM_DIAGRAM_VIRTUALLY_FRAME" val="{&quot;height&quot;:476,&quot;left&quot;:490.65,&quot;top&quot;:66.5,&quot;width&quot;:424.8}"/>
</p:tagLst>
</file>

<file path=ppt/tags/tag10.xml><?xml version="1.0" encoding="utf-8"?>
<p:tagLst xmlns:p="http://schemas.openxmlformats.org/presentationml/2006/main">
  <p:tag name="KSO_WM_DIAGRAM_VIRTUALLY_FRAME" val="{&quot;height&quot;:476,&quot;left&quot;:490.65,&quot;top&quot;:66.5,&quot;width&quot;:424.8}"/>
</p:tagLst>
</file>

<file path=ppt/tags/tag11.xml><?xml version="1.0" encoding="utf-8"?>
<p:tagLst xmlns:p="http://schemas.openxmlformats.org/presentationml/2006/main">
  <p:tag name="KSO_WM_DIAGRAM_VIRTUALLY_FRAME" val="{&quot;height&quot;:476,&quot;left&quot;:490.65,&quot;top&quot;:66.5,&quot;width&quot;:424.8}"/>
</p:tagLst>
</file>

<file path=ppt/tags/tag12.xml><?xml version="1.0" encoding="utf-8"?>
<p:tagLst xmlns:p="http://schemas.openxmlformats.org/presentationml/2006/main">
  <p:tag name="KSO_WM_DIAGRAM_VIRTUALLY_FRAME" val="{&quot;height&quot;:476,&quot;left&quot;:490.65,&quot;top&quot;:66.5,&quot;width&quot;:424.8}"/>
</p:tagLst>
</file>

<file path=ppt/tags/tag13.xml><?xml version="1.0" encoding="utf-8"?>
<p:tagLst xmlns:p="http://schemas.openxmlformats.org/presentationml/2006/main">
  <p:tag name="KSO_WM_DIAGRAM_VIRTUALLY_FRAME" val="{&quot;height&quot;:476,&quot;left&quot;:490.65,&quot;top&quot;:66.5,&quot;width&quot;:424.8}"/>
</p:tagLst>
</file>

<file path=ppt/tags/tag14.xml><?xml version="1.0" encoding="utf-8"?>
<p:tagLst xmlns:p="http://schemas.openxmlformats.org/presentationml/2006/main">
  <p:tag name="KSO_WM_DIAGRAM_VIRTUALLY_FRAME" val="{&quot;height&quot;:476,&quot;left&quot;:490.65,&quot;top&quot;:66.5,&quot;width&quot;:424.8}"/>
</p:tagLst>
</file>

<file path=ppt/tags/tag15.xml><?xml version="1.0" encoding="utf-8"?>
<p:tagLst xmlns:p="http://schemas.openxmlformats.org/presentationml/2006/main">
  <p:tag name="KSO_WM_DIAGRAM_VIRTUALLY_FRAME" val="{&quot;height&quot;:476,&quot;left&quot;:490.65,&quot;top&quot;:66.5,&quot;width&quot;:424.8}"/>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DIAGRAM_VIRTUALLY_FRAME" val="{&quot;height&quot;:476,&quot;left&quot;:490.65,&quot;top&quot;:66.5,&quot;width&quot;:424.8}"/>
</p:tagLst>
</file>

<file path=ppt/tags/tag20.xml><?xml version="1.0" encoding="utf-8"?>
<p:tagLst xmlns:p="http://schemas.openxmlformats.org/presentationml/2006/main">
  <p:tag name="KSO_WM_DIAGRAM_VIRTUALLY_FRAME" val="{&quot;height&quot;:476,&quot;left&quot;:490.65,&quot;top&quot;:66.5,&quot;width&quot;:424.8}"/>
</p:tagLst>
</file>

<file path=ppt/tags/tag21.xml><?xml version="1.0" encoding="utf-8"?>
<p:tagLst xmlns:p="http://schemas.openxmlformats.org/presentationml/2006/main">
  <p:tag name="TABLE_ENDDRAG_ORIGIN_RECT" val="882*367"/>
  <p:tag name="TABLE_ENDDRAG_RECT" val="36*147*882*367"/>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 name="KSO_WM_UNIT_PLACING_PICTURE_USER_VIEWPORT" val="{&quot;height&quot;:6246.311811023622,&quot;width&quot;:11106.804724409449}"/>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UNIT_TABLE_BEAUTIFY" val="smartTable{4a4151c3-aac1-4ca3-b558-84ae0a7d0f10}"/>
  <p:tag name="TABLE_ENDDRAG_ORIGIN_RECT" val="671*410"/>
  <p:tag name="TABLE_ENDDRAG_RECT" val="55*96*671*410"/>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 name="KSO_WM_UNIT_PLACING_PICTURE_USER_VIEWPORT" val="{&quot;height&quot;:6246.311811023622,&quot;width&quot;:11106.804724409449}"/>
</p:tagLst>
</file>

<file path=ppt/tags/tag60.xml><?xml version="1.0" encoding="utf-8"?>
<p:tagLst xmlns:p="http://schemas.openxmlformats.org/presentationml/2006/main">
  <p:tag name="commondata" val="eyJoZGlkIjoiZWIzZjczNGU1MDZiYmRlMDgzYWQ0MDg4NTA3OTk0YjAifQ=="/>
  <p:tag name="KSO_WPP_MARK_KEY" val="f85d1019-f60d-451b-8dea-cce14e7700f0"/>
  <p:tag name="COMMONDATA" val="eyJoZGlkIjoiYzdmZTViYTA3NTQ4MjBiMjg4YzViNDkyYjg5MzFiNDgifQ=="/>
</p:tagLst>
</file>

<file path=ppt/theme/theme1.xml><?xml version="1.0" encoding="utf-8"?>
<a:theme xmlns:a="http://schemas.openxmlformats.org/drawingml/2006/main" name="1_Office 主题​​">
  <a:themeElements>
    <a:clrScheme name="自定义 12">
      <a:dk1>
        <a:sysClr val="windowText" lastClr="000000"/>
      </a:dk1>
      <a:lt1>
        <a:sysClr val="window" lastClr="FFFFFF"/>
      </a:lt1>
      <a:dk2>
        <a:srgbClr val="000000"/>
      </a:dk2>
      <a:lt2>
        <a:srgbClr val="3F3F3F"/>
      </a:lt2>
      <a:accent1>
        <a:srgbClr val="000000"/>
      </a:accent1>
      <a:accent2>
        <a:srgbClr val="FFFFFF"/>
      </a:accent2>
      <a:accent3>
        <a:srgbClr val="51BAE9"/>
      </a:accent3>
      <a:accent4>
        <a:srgbClr val="7F7F7F"/>
      </a:accent4>
      <a:accent5>
        <a:srgbClr val="3F3F3F"/>
      </a:accent5>
      <a:accent6>
        <a:srgbClr val="BDD7EE"/>
      </a:accent6>
      <a:hlink>
        <a:srgbClr val="51BAE9"/>
      </a:hlink>
      <a:folHlink>
        <a:srgbClr val="D8D8D8"/>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自定义 12">
      <a:dk1>
        <a:sysClr val="windowText" lastClr="000000"/>
      </a:dk1>
      <a:lt1>
        <a:sysClr val="window" lastClr="FFFFFF"/>
      </a:lt1>
      <a:dk2>
        <a:srgbClr val="000000"/>
      </a:dk2>
      <a:lt2>
        <a:srgbClr val="3F3F3F"/>
      </a:lt2>
      <a:accent1>
        <a:srgbClr val="000000"/>
      </a:accent1>
      <a:accent2>
        <a:srgbClr val="FFFFFF"/>
      </a:accent2>
      <a:accent3>
        <a:srgbClr val="51BAE9"/>
      </a:accent3>
      <a:accent4>
        <a:srgbClr val="7F7F7F"/>
      </a:accent4>
      <a:accent5>
        <a:srgbClr val="3F3F3F"/>
      </a:accent5>
      <a:accent6>
        <a:srgbClr val="BDD7EE"/>
      </a:accent6>
      <a:hlink>
        <a:srgbClr val="51BAE9"/>
      </a:hlink>
      <a:folHlink>
        <a:srgbClr val="D8D8D8"/>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宋体"/>
        <a:ea typeface=""/>
        <a:cs typeface=""/>
        <a:font script="Jpan" typeface="游ゴシック Light"/>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
        <a:cs typeface=""/>
        <a:font script="Jpan" typeface="游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文档" ma:contentTypeID="0x010100B52B55F161050B48A33544DFB0ABE4E8" ma:contentTypeVersion="18" ma:contentTypeDescription="新建文档。" ma:contentTypeScope="" ma:versionID="8965a2d2d73952cd677dd8e65f5e6c32">
  <xsd:schema xmlns:xsd="http://www.w3.org/2001/XMLSchema" xmlns:xs="http://www.w3.org/2001/XMLSchema" xmlns:p="http://schemas.microsoft.com/office/2006/metadata/properties" xmlns:ns2="422e2383-d6a7-4ff8-ba09-52b28428806b" xmlns:ns3="aa42c552-9842-46e3-9f25-a94063f0a59d" targetNamespace="http://schemas.microsoft.com/office/2006/metadata/properties" ma:root="true" ma:fieldsID="420fbbe0557c28f6095d98e3a325bb44" ns2:_="" ns3:_="">
    <xsd:import namespace="422e2383-d6a7-4ff8-ba09-52b28428806b"/>
    <xsd:import namespace="aa42c552-9842-46e3-9f25-a94063f0a59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ServiceSearchProperties" minOccurs="0"/>
                <xsd:element ref="ns2:MediaServiceBillingMetadata"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2e2383-d6a7-4ff8-ba09-52b28428806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图像标记" ma:readOnly="false" ma:fieldId="{5cf76f15-5ced-4ddc-b409-7134ff3c332f}" ma:taxonomyMulti="true" ma:sspId="23da00cd-0f3c-4192-95e3-1af08514c025"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Flow_SignoffStatus" ma:index="24" nillable="true" ma:displayName="签核状态"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a42c552-9842-46e3-9f25-a94063f0a59d" elementFormDefault="qualified">
    <xsd:import namespace="http://schemas.microsoft.com/office/2006/documentManagement/types"/>
    <xsd:import namespace="http://schemas.microsoft.com/office/infopath/2007/PartnerControls"/>
    <xsd:element name="SharedWithUsers" ma:index="12" nillable="true" ma:displayName="共享对象:"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共享对象详细信息" ma:internalName="SharedWithDetails" ma:readOnly="true">
      <xsd:simpleType>
        <xsd:restriction base="dms:Note">
          <xsd:maxLength value="255"/>
        </xsd:restriction>
      </xsd:simpleType>
    </xsd:element>
    <xsd:element name="TaxCatchAll" ma:index="16" nillable="true" ma:displayName="Taxonomy Catch All Column" ma:hidden="true" ma:list="{27692037-e9d3-454d-bd76-b3427ee3a558}" ma:internalName="TaxCatchAll" ma:showField="CatchAllData" ma:web="aa42c552-9842-46e3-9f25-a94063f0a5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内容类型"/>
        <xsd:element ref="dc:title" minOccurs="0" maxOccurs="1" ma:index="4" ma:displayName="标题"/>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422e2383-d6a7-4ff8-ba09-52b28428806b" xsi:nil="true"/>
    <TaxCatchAll xmlns="aa42c552-9842-46e3-9f25-a94063f0a59d" xsi:nil="true"/>
    <lcf76f155ced4ddcb4097134ff3c332f xmlns="422e2383-d6a7-4ff8-ba09-52b28428806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DFE4644-B4C9-4654-8A54-B8073FB90A4C}"/>
</file>

<file path=customXml/itemProps2.xml><?xml version="1.0" encoding="utf-8"?>
<ds:datastoreItem xmlns:ds="http://schemas.openxmlformats.org/officeDocument/2006/customXml" ds:itemID="{8CE36BC8-08D5-479C-B17F-0264975DF03D}"/>
</file>

<file path=customXml/itemProps3.xml><?xml version="1.0" encoding="utf-8"?>
<ds:datastoreItem xmlns:ds="http://schemas.openxmlformats.org/officeDocument/2006/customXml" ds:itemID="{7CFB88B0-D239-4C45-AD0A-4B0795D805C6}"/>
</file>

<file path=docProps/app.xml><?xml version="1.0" encoding="utf-8"?>
<Properties xmlns="http://schemas.openxmlformats.org/officeDocument/2006/extended-properties" xmlns:vt="http://schemas.openxmlformats.org/officeDocument/2006/docPropsVTypes">
  <TotalTime>0</TotalTime>
  <Words>2860</Words>
  <Application>WPS 演示</Application>
  <PresentationFormat>宽屏</PresentationFormat>
  <Paragraphs>165</Paragraphs>
  <Slides>11</Slides>
  <Notes>1</Notes>
  <HiddenSlides>0</HiddenSlides>
  <MMClips>0</MMClips>
  <ScaleCrop>false</ScaleCrop>
  <HeadingPairs>
    <vt:vector size="6" baseType="variant">
      <vt:variant>
        <vt:lpstr>已用的字体</vt:lpstr>
      </vt:variant>
      <vt:variant>
        <vt:i4>21</vt:i4>
      </vt:variant>
      <vt:variant>
        <vt:lpstr>主题</vt:lpstr>
      </vt:variant>
      <vt:variant>
        <vt:i4>3</vt:i4>
      </vt:variant>
      <vt:variant>
        <vt:lpstr>幻灯片标题</vt:lpstr>
      </vt:variant>
      <vt:variant>
        <vt:i4>11</vt:i4>
      </vt:variant>
    </vt:vector>
  </HeadingPairs>
  <TitlesOfParts>
    <vt:vector size="35" baseType="lpstr">
      <vt:lpstr>Arial</vt:lpstr>
      <vt:lpstr>宋体</vt:lpstr>
      <vt:lpstr>Wingdings</vt:lpstr>
      <vt:lpstr>Clear Sans Bold</vt:lpstr>
      <vt:lpstr>ADAM.CG PRO</vt:lpstr>
      <vt:lpstr>Segoe Print</vt:lpstr>
      <vt:lpstr>Montserrat</vt:lpstr>
      <vt:lpstr>Calibri Light</vt:lpstr>
      <vt:lpstr>等线 Light</vt:lpstr>
      <vt:lpstr>Calibri</vt:lpstr>
      <vt:lpstr>等线</vt:lpstr>
      <vt:lpstr>Nexa</vt:lpstr>
      <vt:lpstr>微软雅黑</vt:lpstr>
      <vt:lpstr>Wingdings</vt:lpstr>
      <vt:lpstr>Arial Regular</vt:lpstr>
      <vt:lpstr>Nexa Black</vt:lpstr>
      <vt:lpstr>思源黑体 Heavy</vt:lpstr>
      <vt:lpstr>黑体</vt:lpstr>
      <vt:lpstr>Times New Roman</vt:lpstr>
      <vt:lpstr>Arial Unicode MS</vt:lpstr>
      <vt:lpstr>DejaVu Math TeX Gyre</vt:lpstr>
      <vt:lpstr>1_Office 主题​​</vt:lpstr>
      <vt:lpstr>2_Office 主题​​</vt:lpstr>
      <vt:lpstr>3_Office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周绮松</cp:lastModifiedBy>
  <cp:revision>660</cp:revision>
  <dcterms:created xsi:type="dcterms:W3CDTF">2025-01-08T04:29:00Z</dcterms:created>
  <dcterms:modified xsi:type="dcterms:W3CDTF">2026-02-09T07:02:18Z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2052-12.1.0.16417</vt:lpwstr>
  </property>
  <property fmtid="{D5CDD505-2E9C-101B-9397-08002B2CF9AE}" pid="3" name="ICV">
    <vt:lpwstr>194D44534876465993549769495B2D64_13</vt:lpwstr>
  </property>
  <property fmtid="{D5CDD505-2E9C-101B-9397-08002B2CF9AE}" pid="4" name="ContentTypeId">
    <vt:lpwstr>0x010100B52B55F161050B48A33544DFB0ABE4E8</vt:lpwstr>
  </property>
</Properties>
</file>